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wmf"/><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7" r:id="rId1"/>
  </p:sldMasterIdLst>
  <p:sldIdLst>
    <p:sldId id="256" r:id="rId2"/>
    <p:sldId id="265" r:id="rId3"/>
    <p:sldId id="266" r:id="rId4"/>
    <p:sldId id="258" r:id="rId5"/>
    <p:sldId id="267" r:id="rId6"/>
    <p:sldId id="259" r:id="rId7"/>
    <p:sldId id="261" r:id="rId8"/>
    <p:sldId id="262" r:id="rId9"/>
    <p:sldId id="263" r:id="rId10"/>
    <p:sldId id="268" r:id="rId11"/>
    <p:sldId id="269" r:id="rId12"/>
    <p:sldId id="270" r:id="rId13"/>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Verdana" pitchFamily="34" charset="0"/>
        <a:ea typeface="宋体" charset="-122"/>
        <a:cs typeface="+mn-cs"/>
      </a:defRPr>
    </a:lvl1pPr>
    <a:lvl2pPr marL="457200" algn="l" rtl="0" fontAlgn="base">
      <a:spcBef>
        <a:spcPct val="0"/>
      </a:spcBef>
      <a:spcAft>
        <a:spcPct val="0"/>
      </a:spcAft>
      <a:defRPr kern="1200">
        <a:solidFill>
          <a:schemeClr val="tx1"/>
        </a:solidFill>
        <a:latin typeface="Verdana" pitchFamily="34" charset="0"/>
        <a:ea typeface="宋体" charset="-122"/>
        <a:cs typeface="+mn-cs"/>
      </a:defRPr>
    </a:lvl2pPr>
    <a:lvl3pPr marL="914400" algn="l" rtl="0" fontAlgn="base">
      <a:spcBef>
        <a:spcPct val="0"/>
      </a:spcBef>
      <a:spcAft>
        <a:spcPct val="0"/>
      </a:spcAft>
      <a:defRPr kern="1200">
        <a:solidFill>
          <a:schemeClr val="tx1"/>
        </a:solidFill>
        <a:latin typeface="Verdana" pitchFamily="34" charset="0"/>
        <a:ea typeface="宋体" charset="-122"/>
        <a:cs typeface="+mn-cs"/>
      </a:defRPr>
    </a:lvl3pPr>
    <a:lvl4pPr marL="1371600" algn="l" rtl="0" fontAlgn="base">
      <a:spcBef>
        <a:spcPct val="0"/>
      </a:spcBef>
      <a:spcAft>
        <a:spcPct val="0"/>
      </a:spcAft>
      <a:defRPr kern="1200">
        <a:solidFill>
          <a:schemeClr val="tx1"/>
        </a:solidFill>
        <a:latin typeface="Verdana" pitchFamily="34" charset="0"/>
        <a:ea typeface="宋体" charset="-122"/>
        <a:cs typeface="+mn-cs"/>
      </a:defRPr>
    </a:lvl4pPr>
    <a:lvl5pPr marL="1828800" algn="l" rtl="0" fontAlgn="base">
      <a:spcBef>
        <a:spcPct val="0"/>
      </a:spcBef>
      <a:spcAft>
        <a:spcPct val="0"/>
      </a:spcAft>
      <a:defRPr kern="1200">
        <a:solidFill>
          <a:schemeClr val="tx1"/>
        </a:solidFill>
        <a:latin typeface="Verdana" pitchFamily="34" charset="0"/>
        <a:ea typeface="宋体" charset="-122"/>
        <a:cs typeface="+mn-cs"/>
      </a:defRPr>
    </a:lvl5pPr>
    <a:lvl6pPr marL="2286000" algn="l" defTabSz="914400" rtl="0" eaLnBrk="1" latinLnBrk="0" hangingPunct="1">
      <a:defRPr kern="1200">
        <a:solidFill>
          <a:schemeClr val="tx1"/>
        </a:solidFill>
        <a:latin typeface="Verdana" pitchFamily="34" charset="0"/>
        <a:ea typeface="宋体" charset="-122"/>
        <a:cs typeface="+mn-cs"/>
      </a:defRPr>
    </a:lvl6pPr>
    <a:lvl7pPr marL="2743200" algn="l" defTabSz="914400" rtl="0" eaLnBrk="1" latinLnBrk="0" hangingPunct="1">
      <a:defRPr kern="1200">
        <a:solidFill>
          <a:schemeClr val="tx1"/>
        </a:solidFill>
        <a:latin typeface="Verdana" pitchFamily="34" charset="0"/>
        <a:ea typeface="宋体" charset="-122"/>
        <a:cs typeface="+mn-cs"/>
      </a:defRPr>
    </a:lvl7pPr>
    <a:lvl8pPr marL="3200400" algn="l" defTabSz="914400" rtl="0" eaLnBrk="1" latinLnBrk="0" hangingPunct="1">
      <a:defRPr kern="1200">
        <a:solidFill>
          <a:schemeClr val="tx1"/>
        </a:solidFill>
        <a:latin typeface="Verdana" pitchFamily="34" charset="0"/>
        <a:ea typeface="宋体" charset="-122"/>
        <a:cs typeface="+mn-cs"/>
      </a:defRPr>
    </a:lvl8pPr>
    <a:lvl9pPr marL="3657600" algn="l" defTabSz="914400" rtl="0" eaLnBrk="1" latinLnBrk="0" hangingPunct="1">
      <a:defRPr kern="1200">
        <a:solidFill>
          <a:schemeClr val="tx1"/>
        </a:solidFill>
        <a:latin typeface="Verdana" pitchFamily="34" charset="0"/>
        <a:ea typeface="宋体" charset="-122"/>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53" d="100"/>
          <a:sy n="53" d="100"/>
        </p:scale>
        <p:origin x="-792" y="-9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viewProps" Target="view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54274" name="Group 2"/>
          <p:cNvGrpSpPr>
            <a:grpSpLocks/>
          </p:cNvGrpSpPr>
          <p:nvPr/>
        </p:nvGrpSpPr>
        <p:grpSpPr bwMode="auto">
          <a:xfrm>
            <a:off x="-633413" y="798513"/>
            <a:ext cx="7542213" cy="6029325"/>
            <a:chOff x="-384" y="480"/>
            <a:chExt cx="4751" cy="3798"/>
          </a:xfrm>
        </p:grpSpPr>
        <p:grpSp>
          <p:nvGrpSpPr>
            <p:cNvPr id="54275" name="Group 3"/>
            <p:cNvGrpSpPr>
              <a:grpSpLocks/>
            </p:cNvGrpSpPr>
            <p:nvPr/>
          </p:nvGrpSpPr>
          <p:grpSpPr bwMode="auto">
            <a:xfrm>
              <a:off x="-384" y="480"/>
              <a:ext cx="4751" cy="3798"/>
              <a:chOff x="0" y="522"/>
              <a:chExt cx="4751" cy="3798"/>
            </a:xfrm>
          </p:grpSpPr>
          <p:grpSp>
            <p:nvGrpSpPr>
              <p:cNvPr id="54276" name="Group 4"/>
              <p:cNvGrpSpPr>
                <a:grpSpLocks/>
              </p:cNvGrpSpPr>
              <p:nvPr userDrawn="1"/>
            </p:nvGrpSpPr>
            <p:grpSpPr bwMode="auto">
              <a:xfrm>
                <a:off x="0" y="522"/>
                <a:ext cx="4751" cy="3794"/>
                <a:chOff x="0" y="522"/>
                <a:chExt cx="4751" cy="3794"/>
              </a:xfrm>
            </p:grpSpPr>
            <p:sp>
              <p:nvSpPr>
                <p:cNvPr id="54277" name="Freeform 5"/>
                <p:cNvSpPr>
                  <a:spLocks/>
                </p:cNvSpPr>
                <p:nvPr userDrawn="1"/>
              </p:nvSpPr>
              <p:spPr bwMode="hidden">
                <a:xfrm>
                  <a:off x="628" y="1241"/>
                  <a:ext cx="3281" cy="3075"/>
                </a:xfrm>
                <a:custGeom>
                  <a:avLst/>
                  <a:gdLst/>
                  <a:ahLst/>
                  <a:cxnLst>
                    <a:cxn ang="0">
                      <a:pos x="502" y="1990"/>
                    </a:cxn>
                    <a:cxn ang="0">
                      <a:pos x="186" y="1474"/>
                    </a:cxn>
                    <a:cxn ang="0">
                      <a:pos x="66" y="1169"/>
                    </a:cxn>
                    <a:cxn ang="0">
                      <a:pos x="12" y="875"/>
                    </a:cxn>
                    <a:cxn ang="0">
                      <a:pos x="18" y="611"/>
                    </a:cxn>
                    <a:cxn ang="0">
                      <a:pos x="84" y="389"/>
                    </a:cxn>
                    <a:cxn ang="0">
                      <a:pos x="209" y="216"/>
                    </a:cxn>
                    <a:cxn ang="0">
                      <a:pos x="508" y="42"/>
                    </a:cxn>
                    <a:cxn ang="0">
                      <a:pos x="891" y="6"/>
                    </a:cxn>
                    <a:cxn ang="0">
                      <a:pos x="1334" y="102"/>
                    </a:cxn>
                    <a:cxn ang="0">
                      <a:pos x="1806" y="324"/>
                    </a:cxn>
                    <a:cxn ang="0">
                      <a:pos x="2272" y="659"/>
                    </a:cxn>
                    <a:cxn ang="0">
                      <a:pos x="2769" y="1187"/>
                    </a:cxn>
                    <a:cxn ang="0">
                      <a:pos x="3085" y="1702"/>
                    </a:cxn>
                    <a:cxn ang="0">
                      <a:pos x="3205" y="2008"/>
                    </a:cxn>
                    <a:cxn ang="0">
                      <a:pos x="3259" y="2302"/>
                    </a:cxn>
                    <a:cxn ang="0">
                      <a:pos x="3253" y="2565"/>
                    </a:cxn>
                    <a:cxn ang="0">
                      <a:pos x="3187" y="2781"/>
                    </a:cxn>
                    <a:cxn ang="0">
                      <a:pos x="3068" y="2961"/>
                    </a:cxn>
                    <a:cxn ang="0">
                      <a:pos x="2918" y="3075"/>
                    </a:cxn>
                    <a:cxn ang="0">
                      <a:pos x="3068" y="2967"/>
                    </a:cxn>
                    <a:cxn ang="0">
                      <a:pos x="3193" y="2787"/>
                    </a:cxn>
                    <a:cxn ang="0">
                      <a:pos x="3259" y="2565"/>
                    </a:cxn>
                    <a:cxn ang="0">
                      <a:pos x="3265" y="2302"/>
                    </a:cxn>
                    <a:cxn ang="0">
                      <a:pos x="3211" y="2008"/>
                    </a:cxn>
                    <a:cxn ang="0">
                      <a:pos x="3091" y="1702"/>
                    </a:cxn>
                    <a:cxn ang="0">
                      <a:pos x="2775" y="1181"/>
                    </a:cxn>
                    <a:cxn ang="0">
                      <a:pos x="2278" y="653"/>
                    </a:cxn>
                    <a:cxn ang="0">
                      <a:pos x="1806" y="318"/>
                    </a:cxn>
                    <a:cxn ang="0">
                      <a:pos x="1334" y="96"/>
                    </a:cxn>
                    <a:cxn ang="0">
                      <a:pos x="891" y="0"/>
                    </a:cxn>
                    <a:cxn ang="0">
                      <a:pos x="502" y="36"/>
                    </a:cxn>
                    <a:cxn ang="0">
                      <a:pos x="204" y="210"/>
                    </a:cxn>
                    <a:cxn ang="0">
                      <a:pos x="78" y="389"/>
                    </a:cxn>
                    <a:cxn ang="0">
                      <a:pos x="12" y="611"/>
                    </a:cxn>
                    <a:cxn ang="0">
                      <a:pos x="6" y="875"/>
                    </a:cxn>
                    <a:cxn ang="0">
                      <a:pos x="60" y="1169"/>
                    </a:cxn>
                    <a:cxn ang="0">
                      <a:pos x="180" y="1474"/>
                    </a:cxn>
                    <a:cxn ang="0">
                      <a:pos x="353" y="1786"/>
                    </a:cxn>
                    <a:cxn ang="0">
                      <a:pos x="849" y="2380"/>
                    </a:cxn>
                    <a:cxn ang="0">
                      <a:pos x="1244" y="2709"/>
                    </a:cxn>
                    <a:cxn ang="0">
                      <a:pos x="1656" y="2961"/>
                    </a:cxn>
                    <a:cxn ang="0">
                      <a:pos x="1937" y="3075"/>
                    </a:cxn>
                    <a:cxn ang="0">
                      <a:pos x="1525" y="2889"/>
                    </a:cxn>
                    <a:cxn ang="0">
                      <a:pos x="1118" y="2607"/>
                    </a:cxn>
                    <a:cxn ang="0">
                      <a:pos x="849" y="2380"/>
                    </a:cxn>
                  </a:cxnLst>
                  <a:rect l="0" t="0" r="r" b="b"/>
                  <a:pathLst>
                    <a:path w="3271" h="3075">
                      <a:moveTo>
                        <a:pt x="849" y="2380"/>
                      </a:moveTo>
                      <a:lnTo>
                        <a:pt x="664" y="2188"/>
                      </a:lnTo>
                      <a:lnTo>
                        <a:pt x="502" y="1990"/>
                      </a:lnTo>
                      <a:lnTo>
                        <a:pt x="359" y="1786"/>
                      </a:lnTo>
                      <a:lnTo>
                        <a:pt x="239" y="1576"/>
                      </a:lnTo>
                      <a:lnTo>
                        <a:pt x="186" y="1474"/>
                      </a:lnTo>
                      <a:lnTo>
                        <a:pt x="138" y="1373"/>
                      </a:lnTo>
                      <a:lnTo>
                        <a:pt x="102" y="1271"/>
                      </a:lnTo>
                      <a:lnTo>
                        <a:pt x="66" y="1169"/>
                      </a:lnTo>
                      <a:lnTo>
                        <a:pt x="42" y="1067"/>
                      </a:lnTo>
                      <a:lnTo>
                        <a:pt x="24" y="971"/>
                      </a:lnTo>
                      <a:lnTo>
                        <a:pt x="12" y="875"/>
                      </a:lnTo>
                      <a:lnTo>
                        <a:pt x="6" y="779"/>
                      </a:lnTo>
                      <a:lnTo>
                        <a:pt x="6" y="695"/>
                      </a:lnTo>
                      <a:lnTo>
                        <a:pt x="18" y="611"/>
                      </a:lnTo>
                      <a:lnTo>
                        <a:pt x="30" y="533"/>
                      </a:lnTo>
                      <a:lnTo>
                        <a:pt x="54" y="461"/>
                      </a:lnTo>
                      <a:lnTo>
                        <a:pt x="84" y="389"/>
                      </a:lnTo>
                      <a:lnTo>
                        <a:pt x="120" y="330"/>
                      </a:lnTo>
                      <a:lnTo>
                        <a:pt x="162" y="270"/>
                      </a:lnTo>
                      <a:lnTo>
                        <a:pt x="209" y="216"/>
                      </a:lnTo>
                      <a:lnTo>
                        <a:pt x="299" y="144"/>
                      </a:lnTo>
                      <a:lnTo>
                        <a:pt x="395" y="84"/>
                      </a:lnTo>
                      <a:lnTo>
                        <a:pt x="508" y="42"/>
                      </a:lnTo>
                      <a:lnTo>
                        <a:pt x="628" y="18"/>
                      </a:lnTo>
                      <a:lnTo>
                        <a:pt x="754" y="6"/>
                      </a:lnTo>
                      <a:lnTo>
                        <a:pt x="891" y="6"/>
                      </a:lnTo>
                      <a:lnTo>
                        <a:pt x="1035" y="24"/>
                      </a:lnTo>
                      <a:lnTo>
                        <a:pt x="1184" y="60"/>
                      </a:lnTo>
                      <a:lnTo>
                        <a:pt x="1334" y="102"/>
                      </a:lnTo>
                      <a:lnTo>
                        <a:pt x="1489" y="162"/>
                      </a:lnTo>
                      <a:lnTo>
                        <a:pt x="1644" y="240"/>
                      </a:lnTo>
                      <a:lnTo>
                        <a:pt x="1806" y="324"/>
                      </a:lnTo>
                      <a:lnTo>
                        <a:pt x="1961" y="425"/>
                      </a:lnTo>
                      <a:lnTo>
                        <a:pt x="2117" y="533"/>
                      </a:lnTo>
                      <a:lnTo>
                        <a:pt x="2272" y="659"/>
                      </a:lnTo>
                      <a:lnTo>
                        <a:pt x="2422" y="797"/>
                      </a:lnTo>
                      <a:lnTo>
                        <a:pt x="2607" y="989"/>
                      </a:lnTo>
                      <a:lnTo>
                        <a:pt x="2769" y="1187"/>
                      </a:lnTo>
                      <a:lnTo>
                        <a:pt x="2912" y="1391"/>
                      </a:lnTo>
                      <a:lnTo>
                        <a:pt x="3032" y="1600"/>
                      </a:lnTo>
                      <a:lnTo>
                        <a:pt x="3085" y="1702"/>
                      </a:lnTo>
                      <a:lnTo>
                        <a:pt x="3133" y="1804"/>
                      </a:lnTo>
                      <a:lnTo>
                        <a:pt x="3169" y="1906"/>
                      </a:lnTo>
                      <a:lnTo>
                        <a:pt x="3205" y="2008"/>
                      </a:lnTo>
                      <a:lnTo>
                        <a:pt x="3229" y="2110"/>
                      </a:lnTo>
                      <a:lnTo>
                        <a:pt x="3247" y="2206"/>
                      </a:lnTo>
                      <a:lnTo>
                        <a:pt x="3259" y="2302"/>
                      </a:lnTo>
                      <a:lnTo>
                        <a:pt x="3265" y="2398"/>
                      </a:lnTo>
                      <a:lnTo>
                        <a:pt x="3265" y="2482"/>
                      </a:lnTo>
                      <a:lnTo>
                        <a:pt x="3253" y="2565"/>
                      </a:lnTo>
                      <a:lnTo>
                        <a:pt x="3241" y="2643"/>
                      </a:lnTo>
                      <a:lnTo>
                        <a:pt x="3217" y="2715"/>
                      </a:lnTo>
                      <a:lnTo>
                        <a:pt x="3187" y="2781"/>
                      </a:lnTo>
                      <a:lnTo>
                        <a:pt x="3157" y="2847"/>
                      </a:lnTo>
                      <a:lnTo>
                        <a:pt x="3115" y="2907"/>
                      </a:lnTo>
                      <a:lnTo>
                        <a:pt x="3068" y="2961"/>
                      </a:lnTo>
                      <a:lnTo>
                        <a:pt x="3068" y="2961"/>
                      </a:lnTo>
                      <a:lnTo>
                        <a:pt x="2996" y="3021"/>
                      </a:lnTo>
                      <a:lnTo>
                        <a:pt x="2918" y="3075"/>
                      </a:lnTo>
                      <a:lnTo>
                        <a:pt x="2930" y="3075"/>
                      </a:lnTo>
                      <a:lnTo>
                        <a:pt x="3002" y="3027"/>
                      </a:lnTo>
                      <a:lnTo>
                        <a:pt x="3068" y="2967"/>
                      </a:lnTo>
                      <a:lnTo>
                        <a:pt x="3115" y="2913"/>
                      </a:lnTo>
                      <a:lnTo>
                        <a:pt x="3157" y="2853"/>
                      </a:lnTo>
                      <a:lnTo>
                        <a:pt x="3193" y="2787"/>
                      </a:lnTo>
                      <a:lnTo>
                        <a:pt x="3223" y="2721"/>
                      </a:lnTo>
                      <a:lnTo>
                        <a:pt x="3247" y="2643"/>
                      </a:lnTo>
                      <a:lnTo>
                        <a:pt x="3259" y="2565"/>
                      </a:lnTo>
                      <a:lnTo>
                        <a:pt x="3271" y="2482"/>
                      </a:lnTo>
                      <a:lnTo>
                        <a:pt x="3271" y="2398"/>
                      </a:lnTo>
                      <a:lnTo>
                        <a:pt x="3265" y="2302"/>
                      </a:lnTo>
                      <a:lnTo>
                        <a:pt x="3253" y="2206"/>
                      </a:lnTo>
                      <a:lnTo>
                        <a:pt x="3235" y="2110"/>
                      </a:lnTo>
                      <a:lnTo>
                        <a:pt x="3211" y="2008"/>
                      </a:lnTo>
                      <a:lnTo>
                        <a:pt x="3175" y="1906"/>
                      </a:lnTo>
                      <a:lnTo>
                        <a:pt x="3139" y="1804"/>
                      </a:lnTo>
                      <a:lnTo>
                        <a:pt x="3091" y="1702"/>
                      </a:lnTo>
                      <a:lnTo>
                        <a:pt x="3038" y="1594"/>
                      </a:lnTo>
                      <a:lnTo>
                        <a:pt x="2918" y="1391"/>
                      </a:lnTo>
                      <a:lnTo>
                        <a:pt x="2775" y="1181"/>
                      </a:lnTo>
                      <a:lnTo>
                        <a:pt x="2613" y="983"/>
                      </a:lnTo>
                      <a:lnTo>
                        <a:pt x="2428" y="791"/>
                      </a:lnTo>
                      <a:lnTo>
                        <a:pt x="2278" y="653"/>
                      </a:lnTo>
                      <a:lnTo>
                        <a:pt x="2123" y="527"/>
                      </a:lnTo>
                      <a:lnTo>
                        <a:pt x="1967" y="419"/>
                      </a:lnTo>
                      <a:lnTo>
                        <a:pt x="1806" y="318"/>
                      </a:lnTo>
                      <a:lnTo>
                        <a:pt x="1650" y="234"/>
                      </a:lnTo>
                      <a:lnTo>
                        <a:pt x="1489" y="156"/>
                      </a:lnTo>
                      <a:lnTo>
                        <a:pt x="1334" y="96"/>
                      </a:lnTo>
                      <a:lnTo>
                        <a:pt x="1184" y="54"/>
                      </a:lnTo>
                      <a:lnTo>
                        <a:pt x="1035" y="18"/>
                      </a:lnTo>
                      <a:lnTo>
                        <a:pt x="891" y="0"/>
                      </a:lnTo>
                      <a:lnTo>
                        <a:pt x="754" y="0"/>
                      </a:lnTo>
                      <a:lnTo>
                        <a:pt x="622" y="12"/>
                      </a:lnTo>
                      <a:lnTo>
                        <a:pt x="502" y="36"/>
                      </a:lnTo>
                      <a:lnTo>
                        <a:pt x="395" y="78"/>
                      </a:lnTo>
                      <a:lnTo>
                        <a:pt x="293" y="138"/>
                      </a:lnTo>
                      <a:lnTo>
                        <a:pt x="204" y="210"/>
                      </a:lnTo>
                      <a:lnTo>
                        <a:pt x="156" y="264"/>
                      </a:lnTo>
                      <a:lnTo>
                        <a:pt x="114" y="324"/>
                      </a:lnTo>
                      <a:lnTo>
                        <a:pt x="78" y="389"/>
                      </a:lnTo>
                      <a:lnTo>
                        <a:pt x="48" y="461"/>
                      </a:lnTo>
                      <a:lnTo>
                        <a:pt x="30" y="533"/>
                      </a:lnTo>
                      <a:lnTo>
                        <a:pt x="12" y="611"/>
                      </a:lnTo>
                      <a:lnTo>
                        <a:pt x="6" y="695"/>
                      </a:lnTo>
                      <a:lnTo>
                        <a:pt x="0" y="779"/>
                      </a:lnTo>
                      <a:lnTo>
                        <a:pt x="6" y="875"/>
                      </a:lnTo>
                      <a:lnTo>
                        <a:pt x="18" y="971"/>
                      </a:lnTo>
                      <a:lnTo>
                        <a:pt x="36" y="1067"/>
                      </a:lnTo>
                      <a:lnTo>
                        <a:pt x="60" y="1169"/>
                      </a:lnTo>
                      <a:lnTo>
                        <a:pt x="96" y="1271"/>
                      </a:lnTo>
                      <a:lnTo>
                        <a:pt x="132" y="1373"/>
                      </a:lnTo>
                      <a:lnTo>
                        <a:pt x="180" y="1474"/>
                      </a:lnTo>
                      <a:lnTo>
                        <a:pt x="233" y="1582"/>
                      </a:lnTo>
                      <a:lnTo>
                        <a:pt x="287" y="1684"/>
                      </a:lnTo>
                      <a:lnTo>
                        <a:pt x="353" y="1786"/>
                      </a:lnTo>
                      <a:lnTo>
                        <a:pt x="496" y="1990"/>
                      </a:lnTo>
                      <a:lnTo>
                        <a:pt x="664" y="2188"/>
                      </a:lnTo>
                      <a:lnTo>
                        <a:pt x="849" y="2380"/>
                      </a:lnTo>
                      <a:lnTo>
                        <a:pt x="981" y="2500"/>
                      </a:lnTo>
                      <a:lnTo>
                        <a:pt x="1112" y="2607"/>
                      </a:lnTo>
                      <a:lnTo>
                        <a:pt x="1244" y="2709"/>
                      </a:lnTo>
                      <a:lnTo>
                        <a:pt x="1381" y="2805"/>
                      </a:lnTo>
                      <a:lnTo>
                        <a:pt x="1519" y="2889"/>
                      </a:lnTo>
                      <a:lnTo>
                        <a:pt x="1656" y="2961"/>
                      </a:lnTo>
                      <a:lnTo>
                        <a:pt x="1788" y="3021"/>
                      </a:lnTo>
                      <a:lnTo>
                        <a:pt x="1926" y="3075"/>
                      </a:lnTo>
                      <a:lnTo>
                        <a:pt x="1937" y="3075"/>
                      </a:lnTo>
                      <a:lnTo>
                        <a:pt x="1800" y="3021"/>
                      </a:lnTo>
                      <a:lnTo>
                        <a:pt x="1662" y="2961"/>
                      </a:lnTo>
                      <a:lnTo>
                        <a:pt x="1525" y="2889"/>
                      </a:lnTo>
                      <a:lnTo>
                        <a:pt x="1387" y="2805"/>
                      </a:lnTo>
                      <a:lnTo>
                        <a:pt x="1250" y="2709"/>
                      </a:lnTo>
                      <a:lnTo>
                        <a:pt x="1118" y="2607"/>
                      </a:lnTo>
                      <a:lnTo>
                        <a:pt x="981" y="2500"/>
                      </a:lnTo>
                      <a:lnTo>
                        <a:pt x="849" y="2380"/>
                      </a:lnTo>
                      <a:lnTo>
                        <a:pt x="849" y="2380"/>
                      </a:lnTo>
                      <a:close/>
                    </a:path>
                  </a:pathLst>
                </a:custGeom>
                <a:solidFill>
                  <a:schemeClr val="accent2"/>
                </a:solidFill>
                <a:ln w="9525">
                  <a:noFill/>
                  <a:round/>
                  <a:headEnd/>
                  <a:tailEnd/>
                </a:ln>
              </p:spPr>
              <p:txBody>
                <a:bodyPr/>
                <a:lstStyle/>
                <a:p>
                  <a:endParaRPr lang="zh-CN" altLang="en-US"/>
                </a:p>
              </p:txBody>
            </p:sp>
            <p:grpSp>
              <p:nvGrpSpPr>
                <p:cNvPr id="54278" name="Group 6"/>
                <p:cNvGrpSpPr>
                  <a:grpSpLocks/>
                </p:cNvGrpSpPr>
                <p:nvPr userDrawn="1"/>
              </p:nvGrpSpPr>
              <p:grpSpPr bwMode="auto">
                <a:xfrm>
                  <a:off x="0" y="522"/>
                  <a:ext cx="4751" cy="3794"/>
                  <a:chOff x="0" y="522"/>
                  <a:chExt cx="4751" cy="3794"/>
                </a:xfrm>
              </p:grpSpPr>
              <p:sp>
                <p:nvSpPr>
                  <p:cNvPr id="54279" name="Freeform 7"/>
                  <p:cNvSpPr>
                    <a:spLocks/>
                  </p:cNvSpPr>
                  <p:nvPr userDrawn="1"/>
                </p:nvSpPr>
                <p:spPr bwMode="hidden">
                  <a:xfrm>
                    <a:off x="400" y="815"/>
                    <a:ext cx="3964" cy="3501"/>
                  </a:xfrm>
                  <a:custGeom>
                    <a:avLst/>
                    <a:gdLst/>
                    <a:ahLst/>
                    <a:cxnLst>
                      <a:cxn ang="0">
                        <a:pos x="3946" y="2860"/>
                      </a:cxn>
                      <a:cxn ang="0">
                        <a:pos x="3910" y="2614"/>
                      </a:cxn>
                      <a:cxn ang="0">
                        <a:pos x="3839" y="2368"/>
                      </a:cxn>
                      <a:cxn ang="0">
                        <a:pos x="3731" y="2110"/>
                      </a:cxn>
                      <a:cxn ang="0">
                        <a:pos x="3593" y="1853"/>
                      </a:cxn>
                      <a:cxn ang="0">
                        <a:pos x="3432" y="1595"/>
                      </a:cxn>
                      <a:cxn ang="0">
                        <a:pos x="3241" y="1343"/>
                      </a:cxn>
                      <a:cxn ang="0">
                        <a:pos x="3025" y="1103"/>
                      </a:cxn>
                      <a:cxn ang="0">
                        <a:pos x="2721" y="815"/>
                      </a:cxn>
                      <a:cxn ang="0">
                        <a:pos x="2332" y="522"/>
                      </a:cxn>
                      <a:cxn ang="0">
                        <a:pos x="1943" y="288"/>
                      </a:cxn>
                      <a:cxn ang="0">
                        <a:pos x="1555" y="126"/>
                      </a:cxn>
                      <a:cxn ang="0">
                        <a:pos x="1184" y="24"/>
                      </a:cxn>
                      <a:cxn ang="0">
                        <a:pos x="837" y="0"/>
                      </a:cxn>
                      <a:cxn ang="0">
                        <a:pos x="526" y="48"/>
                      </a:cxn>
                      <a:cxn ang="0">
                        <a:pos x="263" y="174"/>
                      </a:cxn>
                      <a:cxn ang="0">
                        <a:pos x="114" y="312"/>
                      </a:cxn>
                      <a:cxn ang="0">
                        <a:pos x="0" y="486"/>
                      </a:cxn>
                      <a:cxn ang="0">
                        <a:pos x="72" y="372"/>
                      </a:cxn>
                      <a:cxn ang="0">
                        <a:pos x="269" y="174"/>
                      </a:cxn>
                      <a:cxn ang="0">
                        <a:pos x="526" y="48"/>
                      </a:cxn>
                      <a:cxn ang="0">
                        <a:pos x="837" y="6"/>
                      </a:cxn>
                      <a:cxn ang="0">
                        <a:pos x="1184" y="30"/>
                      </a:cxn>
                      <a:cxn ang="0">
                        <a:pos x="1555" y="132"/>
                      </a:cxn>
                      <a:cxn ang="0">
                        <a:pos x="1943" y="294"/>
                      </a:cxn>
                      <a:cxn ang="0">
                        <a:pos x="2332" y="528"/>
                      </a:cxn>
                      <a:cxn ang="0">
                        <a:pos x="2715" y="821"/>
                      </a:cxn>
                      <a:cxn ang="0">
                        <a:pos x="3127" y="1223"/>
                      </a:cxn>
                      <a:cxn ang="0">
                        <a:pos x="3336" y="1469"/>
                      </a:cxn>
                      <a:cxn ang="0">
                        <a:pos x="3510" y="1727"/>
                      </a:cxn>
                      <a:cxn ang="0">
                        <a:pos x="3665" y="1984"/>
                      </a:cxn>
                      <a:cxn ang="0">
                        <a:pos x="3785" y="2236"/>
                      </a:cxn>
                      <a:cxn ang="0">
                        <a:pos x="3875" y="2494"/>
                      </a:cxn>
                      <a:cxn ang="0">
                        <a:pos x="3934" y="2740"/>
                      </a:cxn>
                      <a:cxn ang="0">
                        <a:pos x="3952" y="2973"/>
                      </a:cxn>
                      <a:cxn ang="0">
                        <a:pos x="3922" y="3255"/>
                      </a:cxn>
                      <a:cxn ang="0">
                        <a:pos x="3833" y="3501"/>
                      </a:cxn>
                      <a:cxn ang="0">
                        <a:pos x="3886" y="3387"/>
                      </a:cxn>
                      <a:cxn ang="0">
                        <a:pos x="3946" y="3123"/>
                      </a:cxn>
                      <a:cxn ang="0">
                        <a:pos x="3952" y="2973"/>
                      </a:cxn>
                    </a:cxnLst>
                    <a:rect l="0" t="0" r="r" b="b"/>
                    <a:pathLst>
                      <a:path w="3952" h="3501">
                        <a:moveTo>
                          <a:pt x="3952" y="2973"/>
                        </a:moveTo>
                        <a:lnTo>
                          <a:pt x="3946" y="2860"/>
                        </a:lnTo>
                        <a:lnTo>
                          <a:pt x="3934" y="2740"/>
                        </a:lnTo>
                        <a:lnTo>
                          <a:pt x="3910" y="2614"/>
                        </a:lnTo>
                        <a:lnTo>
                          <a:pt x="3875" y="2494"/>
                        </a:lnTo>
                        <a:lnTo>
                          <a:pt x="3839" y="2368"/>
                        </a:lnTo>
                        <a:lnTo>
                          <a:pt x="3785" y="2236"/>
                        </a:lnTo>
                        <a:lnTo>
                          <a:pt x="3731" y="2110"/>
                        </a:lnTo>
                        <a:lnTo>
                          <a:pt x="3665" y="1978"/>
                        </a:lnTo>
                        <a:lnTo>
                          <a:pt x="3593" y="1853"/>
                        </a:lnTo>
                        <a:lnTo>
                          <a:pt x="3516" y="1721"/>
                        </a:lnTo>
                        <a:lnTo>
                          <a:pt x="3432" y="1595"/>
                        </a:lnTo>
                        <a:lnTo>
                          <a:pt x="3336" y="1469"/>
                        </a:lnTo>
                        <a:lnTo>
                          <a:pt x="3241" y="1343"/>
                        </a:lnTo>
                        <a:lnTo>
                          <a:pt x="3133" y="1223"/>
                        </a:lnTo>
                        <a:lnTo>
                          <a:pt x="3025" y="1103"/>
                        </a:lnTo>
                        <a:lnTo>
                          <a:pt x="2906" y="983"/>
                        </a:lnTo>
                        <a:lnTo>
                          <a:pt x="2721" y="815"/>
                        </a:lnTo>
                        <a:lnTo>
                          <a:pt x="2529" y="660"/>
                        </a:lnTo>
                        <a:lnTo>
                          <a:pt x="2332" y="522"/>
                        </a:lnTo>
                        <a:lnTo>
                          <a:pt x="2141" y="396"/>
                        </a:lnTo>
                        <a:lnTo>
                          <a:pt x="1943" y="288"/>
                        </a:lnTo>
                        <a:lnTo>
                          <a:pt x="1746" y="198"/>
                        </a:lnTo>
                        <a:lnTo>
                          <a:pt x="1555" y="126"/>
                        </a:lnTo>
                        <a:lnTo>
                          <a:pt x="1363" y="66"/>
                        </a:lnTo>
                        <a:lnTo>
                          <a:pt x="1184" y="24"/>
                        </a:lnTo>
                        <a:lnTo>
                          <a:pt x="1005" y="6"/>
                        </a:lnTo>
                        <a:lnTo>
                          <a:pt x="837" y="0"/>
                        </a:lnTo>
                        <a:lnTo>
                          <a:pt x="676" y="12"/>
                        </a:lnTo>
                        <a:lnTo>
                          <a:pt x="526" y="48"/>
                        </a:lnTo>
                        <a:lnTo>
                          <a:pt x="389" y="102"/>
                        </a:lnTo>
                        <a:lnTo>
                          <a:pt x="263" y="174"/>
                        </a:lnTo>
                        <a:lnTo>
                          <a:pt x="155" y="264"/>
                        </a:lnTo>
                        <a:lnTo>
                          <a:pt x="114" y="312"/>
                        </a:lnTo>
                        <a:lnTo>
                          <a:pt x="72" y="366"/>
                        </a:lnTo>
                        <a:lnTo>
                          <a:pt x="0" y="486"/>
                        </a:lnTo>
                        <a:lnTo>
                          <a:pt x="0" y="498"/>
                        </a:lnTo>
                        <a:lnTo>
                          <a:pt x="72" y="372"/>
                        </a:lnTo>
                        <a:lnTo>
                          <a:pt x="161" y="264"/>
                        </a:lnTo>
                        <a:lnTo>
                          <a:pt x="269" y="174"/>
                        </a:lnTo>
                        <a:lnTo>
                          <a:pt x="395" y="102"/>
                        </a:lnTo>
                        <a:lnTo>
                          <a:pt x="526" y="48"/>
                        </a:lnTo>
                        <a:lnTo>
                          <a:pt x="676" y="18"/>
                        </a:lnTo>
                        <a:lnTo>
                          <a:pt x="837" y="6"/>
                        </a:lnTo>
                        <a:lnTo>
                          <a:pt x="1005" y="6"/>
                        </a:lnTo>
                        <a:lnTo>
                          <a:pt x="1184" y="30"/>
                        </a:lnTo>
                        <a:lnTo>
                          <a:pt x="1363" y="72"/>
                        </a:lnTo>
                        <a:lnTo>
                          <a:pt x="1555" y="132"/>
                        </a:lnTo>
                        <a:lnTo>
                          <a:pt x="1746" y="204"/>
                        </a:lnTo>
                        <a:lnTo>
                          <a:pt x="1943" y="294"/>
                        </a:lnTo>
                        <a:lnTo>
                          <a:pt x="2135" y="402"/>
                        </a:lnTo>
                        <a:lnTo>
                          <a:pt x="2332" y="528"/>
                        </a:lnTo>
                        <a:lnTo>
                          <a:pt x="2523" y="666"/>
                        </a:lnTo>
                        <a:lnTo>
                          <a:pt x="2715" y="821"/>
                        </a:lnTo>
                        <a:lnTo>
                          <a:pt x="2900" y="989"/>
                        </a:lnTo>
                        <a:lnTo>
                          <a:pt x="3127" y="1223"/>
                        </a:lnTo>
                        <a:lnTo>
                          <a:pt x="3235" y="1349"/>
                        </a:lnTo>
                        <a:lnTo>
                          <a:pt x="3336" y="1469"/>
                        </a:lnTo>
                        <a:lnTo>
                          <a:pt x="3426" y="1595"/>
                        </a:lnTo>
                        <a:lnTo>
                          <a:pt x="3510" y="1727"/>
                        </a:lnTo>
                        <a:lnTo>
                          <a:pt x="3593" y="1853"/>
                        </a:lnTo>
                        <a:lnTo>
                          <a:pt x="3665" y="1984"/>
                        </a:lnTo>
                        <a:lnTo>
                          <a:pt x="3731" y="2110"/>
                        </a:lnTo>
                        <a:lnTo>
                          <a:pt x="3785" y="2236"/>
                        </a:lnTo>
                        <a:lnTo>
                          <a:pt x="3833" y="2368"/>
                        </a:lnTo>
                        <a:lnTo>
                          <a:pt x="3875" y="2494"/>
                        </a:lnTo>
                        <a:lnTo>
                          <a:pt x="3910" y="2614"/>
                        </a:lnTo>
                        <a:lnTo>
                          <a:pt x="3934" y="2740"/>
                        </a:lnTo>
                        <a:lnTo>
                          <a:pt x="3946" y="2860"/>
                        </a:lnTo>
                        <a:lnTo>
                          <a:pt x="3952" y="2973"/>
                        </a:lnTo>
                        <a:lnTo>
                          <a:pt x="3946" y="3123"/>
                        </a:lnTo>
                        <a:lnTo>
                          <a:pt x="3922" y="3255"/>
                        </a:lnTo>
                        <a:lnTo>
                          <a:pt x="3886" y="3387"/>
                        </a:lnTo>
                        <a:lnTo>
                          <a:pt x="3833" y="3501"/>
                        </a:lnTo>
                        <a:lnTo>
                          <a:pt x="3833" y="3501"/>
                        </a:lnTo>
                        <a:lnTo>
                          <a:pt x="3886" y="3387"/>
                        </a:lnTo>
                        <a:lnTo>
                          <a:pt x="3928" y="3255"/>
                        </a:lnTo>
                        <a:lnTo>
                          <a:pt x="3946" y="3123"/>
                        </a:lnTo>
                        <a:lnTo>
                          <a:pt x="3952" y="2973"/>
                        </a:lnTo>
                        <a:lnTo>
                          <a:pt x="3952" y="2973"/>
                        </a:lnTo>
                        <a:close/>
                      </a:path>
                    </a:pathLst>
                  </a:custGeom>
                  <a:solidFill>
                    <a:schemeClr val="accent2"/>
                  </a:solidFill>
                  <a:ln w="9525">
                    <a:noFill/>
                    <a:round/>
                    <a:headEnd/>
                    <a:tailEnd/>
                  </a:ln>
                </p:spPr>
                <p:txBody>
                  <a:bodyPr/>
                  <a:lstStyle/>
                  <a:p>
                    <a:endParaRPr lang="zh-CN" altLang="en-US"/>
                  </a:p>
                </p:txBody>
              </p:sp>
              <p:sp>
                <p:nvSpPr>
                  <p:cNvPr id="54280" name="Freeform 8"/>
                  <p:cNvSpPr>
                    <a:spLocks/>
                  </p:cNvSpPr>
                  <p:nvPr userDrawn="1"/>
                </p:nvSpPr>
                <p:spPr bwMode="hidden">
                  <a:xfrm>
                    <a:off x="406" y="953"/>
                    <a:ext cx="3803" cy="3363"/>
                  </a:xfrm>
                  <a:custGeom>
                    <a:avLst/>
                    <a:gdLst/>
                    <a:ahLst/>
                    <a:cxnLst>
                      <a:cxn ang="0">
                        <a:pos x="676" y="2416"/>
                      </a:cxn>
                      <a:cxn ang="0">
                        <a:pos x="419" y="2062"/>
                      </a:cxn>
                      <a:cxn ang="0">
                        <a:pos x="215" y="1703"/>
                      </a:cxn>
                      <a:cxn ang="0">
                        <a:pos x="78" y="1343"/>
                      </a:cxn>
                      <a:cxn ang="0">
                        <a:pos x="12" y="1001"/>
                      </a:cxn>
                      <a:cxn ang="0">
                        <a:pos x="18" y="701"/>
                      </a:cxn>
                      <a:cxn ang="0">
                        <a:pos x="96" y="450"/>
                      </a:cxn>
                      <a:cxn ang="0">
                        <a:pos x="239" y="246"/>
                      </a:cxn>
                      <a:cxn ang="0">
                        <a:pos x="580" y="48"/>
                      </a:cxn>
                      <a:cxn ang="0">
                        <a:pos x="1028" y="6"/>
                      </a:cxn>
                      <a:cxn ang="0">
                        <a:pos x="1543" y="120"/>
                      </a:cxn>
                      <a:cxn ang="0">
                        <a:pos x="2087" y="378"/>
                      </a:cxn>
                      <a:cxn ang="0">
                        <a:pos x="2631" y="773"/>
                      </a:cxn>
                      <a:cxn ang="0">
                        <a:pos x="3115" y="1265"/>
                      </a:cxn>
                      <a:cxn ang="0">
                        <a:pos x="3378" y="1625"/>
                      </a:cxn>
                      <a:cxn ang="0">
                        <a:pos x="3582" y="1984"/>
                      </a:cxn>
                      <a:cxn ang="0">
                        <a:pos x="3719" y="2344"/>
                      </a:cxn>
                      <a:cxn ang="0">
                        <a:pos x="3785" y="2686"/>
                      </a:cxn>
                      <a:cxn ang="0">
                        <a:pos x="3749" y="3105"/>
                      </a:cxn>
                      <a:cxn ang="0">
                        <a:pos x="3629" y="3363"/>
                      </a:cxn>
                      <a:cxn ang="0">
                        <a:pos x="3779" y="2967"/>
                      </a:cxn>
                      <a:cxn ang="0">
                        <a:pos x="3791" y="2794"/>
                      </a:cxn>
                      <a:cxn ang="0">
                        <a:pos x="3749" y="2458"/>
                      </a:cxn>
                      <a:cxn ang="0">
                        <a:pos x="3635" y="2104"/>
                      </a:cxn>
                      <a:cxn ang="0">
                        <a:pos x="3456" y="1739"/>
                      </a:cxn>
                      <a:cxn ang="0">
                        <a:pos x="3211" y="1385"/>
                      </a:cxn>
                      <a:cxn ang="0">
                        <a:pos x="2804" y="929"/>
                      </a:cxn>
                      <a:cxn ang="0">
                        <a:pos x="2272" y="492"/>
                      </a:cxn>
                      <a:cxn ang="0">
                        <a:pos x="1722" y="192"/>
                      </a:cxn>
                      <a:cxn ang="0">
                        <a:pos x="1190" y="24"/>
                      </a:cxn>
                      <a:cxn ang="0">
                        <a:pos x="717" y="12"/>
                      </a:cxn>
                      <a:cxn ang="0">
                        <a:pos x="335" y="162"/>
                      </a:cxn>
                      <a:cxn ang="0">
                        <a:pos x="132" y="378"/>
                      </a:cxn>
                      <a:cxn ang="0">
                        <a:pos x="36" y="612"/>
                      </a:cxn>
                      <a:cxn ang="0">
                        <a:pos x="0" y="893"/>
                      </a:cxn>
                      <a:cxn ang="0">
                        <a:pos x="42" y="1229"/>
                      </a:cxn>
                      <a:cxn ang="0">
                        <a:pos x="161" y="1583"/>
                      </a:cxn>
                      <a:cxn ang="0">
                        <a:pos x="341" y="1942"/>
                      </a:cxn>
                      <a:cxn ang="0">
                        <a:pos x="580" y="2302"/>
                      </a:cxn>
                      <a:cxn ang="0">
                        <a:pos x="987" y="2758"/>
                      </a:cxn>
                      <a:cxn ang="0">
                        <a:pos x="1596" y="3237"/>
                      </a:cxn>
                      <a:cxn ang="0">
                        <a:pos x="1596" y="3237"/>
                      </a:cxn>
                      <a:cxn ang="0">
                        <a:pos x="993" y="2758"/>
                      </a:cxn>
                    </a:cxnLst>
                    <a:rect l="0" t="0" r="r" b="b"/>
                    <a:pathLst>
                      <a:path w="3791" h="3363">
                        <a:moveTo>
                          <a:pt x="993" y="2758"/>
                        </a:moveTo>
                        <a:lnTo>
                          <a:pt x="777" y="2536"/>
                        </a:lnTo>
                        <a:lnTo>
                          <a:pt x="676" y="2416"/>
                        </a:lnTo>
                        <a:lnTo>
                          <a:pt x="586" y="2302"/>
                        </a:lnTo>
                        <a:lnTo>
                          <a:pt x="496" y="2182"/>
                        </a:lnTo>
                        <a:lnTo>
                          <a:pt x="419" y="2062"/>
                        </a:lnTo>
                        <a:lnTo>
                          <a:pt x="341" y="1942"/>
                        </a:lnTo>
                        <a:lnTo>
                          <a:pt x="275" y="1822"/>
                        </a:lnTo>
                        <a:lnTo>
                          <a:pt x="215" y="1703"/>
                        </a:lnTo>
                        <a:lnTo>
                          <a:pt x="161" y="1583"/>
                        </a:lnTo>
                        <a:lnTo>
                          <a:pt x="114" y="1463"/>
                        </a:lnTo>
                        <a:lnTo>
                          <a:pt x="78" y="1343"/>
                        </a:lnTo>
                        <a:lnTo>
                          <a:pt x="48" y="1229"/>
                        </a:lnTo>
                        <a:lnTo>
                          <a:pt x="24" y="1115"/>
                        </a:lnTo>
                        <a:lnTo>
                          <a:pt x="12" y="1001"/>
                        </a:lnTo>
                        <a:lnTo>
                          <a:pt x="6" y="893"/>
                        </a:lnTo>
                        <a:lnTo>
                          <a:pt x="12" y="797"/>
                        </a:lnTo>
                        <a:lnTo>
                          <a:pt x="18" y="701"/>
                        </a:lnTo>
                        <a:lnTo>
                          <a:pt x="42" y="612"/>
                        </a:lnTo>
                        <a:lnTo>
                          <a:pt x="66" y="528"/>
                        </a:lnTo>
                        <a:lnTo>
                          <a:pt x="96" y="450"/>
                        </a:lnTo>
                        <a:lnTo>
                          <a:pt x="138" y="378"/>
                        </a:lnTo>
                        <a:lnTo>
                          <a:pt x="185" y="306"/>
                        </a:lnTo>
                        <a:lnTo>
                          <a:pt x="239" y="246"/>
                        </a:lnTo>
                        <a:lnTo>
                          <a:pt x="341" y="162"/>
                        </a:lnTo>
                        <a:lnTo>
                          <a:pt x="454" y="96"/>
                        </a:lnTo>
                        <a:lnTo>
                          <a:pt x="580" y="48"/>
                        </a:lnTo>
                        <a:lnTo>
                          <a:pt x="723" y="18"/>
                        </a:lnTo>
                        <a:lnTo>
                          <a:pt x="867" y="6"/>
                        </a:lnTo>
                        <a:lnTo>
                          <a:pt x="1028" y="6"/>
                        </a:lnTo>
                        <a:lnTo>
                          <a:pt x="1196" y="30"/>
                        </a:lnTo>
                        <a:lnTo>
                          <a:pt x="1363" y="66"/>
                        </a:lnTo>
                        <a:lnTo>
                          <a:pt x="1543" y="120"/>
                        </a:lnTo>
                        <a:lnTo>
                          <a:pt x="1722" y="192"/>
                        </a:lnTo>
                        <a:lnTo>
                          <a:pt x="1901" y="282"/>
                        </a:lnTo>
                        <a:lnTo>
                          <a:pt x="2087" y="378"/>
                        </a:lnTo>
                        <a:lnTo>
                          <a:pt x="2272" y="498"/>
                        </a:lnTo>
                        <a:lnTo>
                          <a:pt x="2451" y="624"/>
                        </a:lnTo>
                        <a:lnTo>
                          <a:pt x="2631" y="773"/>
                        </a:lnTo>
                        <a:lnTo>
                          <a:pt x="2804" y="929"/>
                        </a:lnTo>
                        <a:lnTo>
                          <a:pt x="3019" y="1151"/>
                        </a:lnTo>
                        <a:lnTo>
                          <a:pt x="3115" y="1265"/>
                        </a:lnTo>
                        <a:lnTo>
                          <a:pt x="3211" y="1385"/>
                        </a:lnTo>
                        <a:lnTo>
                          <a:pt x="3295" y="1505"/>
                        </a:lnTo>
                        <a:lnTo>
                          <a:pt x="3378" y="1625"/>
                        </a:lnTo>
                        <a:lnTo>
                          <a:pt x="3450" y="1745"/>
                        </a:lnTo>
                        <a:lnTo>
                          <a:pt x="3522" y="1864"/>
                        </a:lnTo>
                        <a:lnTo>
                          <a:pt x="3582" y="1984"/>
                        </a:lnTo>
                        <a:lnTo>
                          <a:pt x="3635" y="2104"/>
                        </a:lnTo>
                        <a:lnTo>
                          <a:pt x="3677" y="2224"/>
                        </a:lnTo>
                        <a:lnTo>
                          <a:pt x="3719" y="2344"/>
                        </a:lnTo>
                        <a:lnTo>
                          <a:pt x="3749" y="2458"/>
                        </a:lnTo>
                        <a:lnTo>
                          <a:pt x="3773" y="2572"/>
                        </a:lnTo>
                        <a:lnTo>
                          <a:pt x="3785" y="2686"/>
                        </a:lnTo>
                        <a:lnTo>
                          <a:pt x="3791" y="2794"/>
                        </a:lnTo>
                        <a:lnTo>
                          <a:pt x="3779" y="2955"/>
                        </a:lnTo>
                        <a:lnTo>
                          <a:pt x="3749" y="3105"/>
                        </a:lnTo>
                        <a:lnTo>
                          <a:pt x="3695" y="3243"/>
                        </a:lnTo>
                        <a:lnTo>
                          <a:pt x="3623" y="3363"/>
                        </a:lnTo>
                        <a:lnTo>
                          <a:pt x="3629" y="3363"/>
                        </a:lnTo>
                        <a:lnTo>
                          <a:pt x="3701" y="3243"/>
                        </a:lnTo>
                        <a:lnTo>
                          <a:pt x="3749" y="3111"/>
                        </a:lnTo>
                        <a:lnTo>
                          <a:pt x="3779" y="2967"/>
                        </a:lnTo>
                        <a:lnTo>
                          <a:pt x="3791" y="2806"/>
                        </a:lnTo>
                        <a:lnTo>
                          <a:pt x="3791" y="2800"/>
                        </a:lnTo>
                        <a:lnTo>
                          <a:pt x="3791" y="2794"/>
                        </a:lnTo>
                        <a:lnTo>
                          <a:pt x="3785" y="2686"/>
                        </a:lnTo>
                        <a:lnTo>
                          <a:pt x="3773" y="2572"/>
                        </a:lnTo>
                        <a:lnTo>
                          <a:pt x="3749" y="2458"/>
                        </a:lnTo>
                        <a:lnTo>
                          <a:pt x="3719" y="2338"/>
                        </a:lnTo>
                        <a:lnTo>
                          <a:pt x="3683" y="2224"/>
                        </a:lnTo>
                        <a:lnTo>
                          <a:pt x="3635" y="2104"/>
                        </a:lnTo>
                        <a:lnTo>
                          <a:pt x="3582" y="1984"/>
                        </a:lnTo>
                        <a:lnTo>
                          <a:pt x="3522" y="1864"/>
                        </a:lnTo>
                        <a:lnTo>
                          <a:pt x="3456" y="1739"/>
                        </a:lnTo>
                        <a:lnTo>
                          <a:pt x="3378" y="1619"/>
                        </a:lnTo>
                        <a:lnTo>
                          <a:pt x="3300" y="1499"/>
                        </a:lnTo>
                        <a:lnTo>
                          <a:pt x="3211" y="1385"/>
                        </a:lnTo>
                        <a:lnTo>
                          <a:pt x="3121" y="1265"/>
                        </a:lnTo>
                        <a:lnTo>
                          <a:pt x="3019" y="1151"/>
                        </a:lnTo>
                        <a:lnTo>
                          <a:pt x="2804" y="929"/>
                        </a:lnTo>
                        <a:lnTo>
                          <a:pt x="2631" y="767"/>
                        </a:lnTo>
                        <a:lnTo>
                          <a:pt x="2451" y="624"/>
                        </a:lnTo>
                        <a:lnTo>
                          <a:pt x="2272" y="492"/>
                        </a:lnTo>
                        <a:lnTo>
                          <a:pt x="2087" y="378"/>
                        </a:lnTo>
                        <a:lnTo>
                          <a:pt x="1901" y="276"/>
                        </a:lnTo>
                        <a:lnTo>
                          <a:pt x="1722" y="192"/>
                        </a:lnTo>
                        <a:lnTo>
                          <a:pt x="1543" y="120"/>
                        </a:lnTo>
                        <a:lnTo>
                          <a:pt x="1363" y="66"/>
                        </a:lnTo>
                        <a:lnTo>
                          <a:pt x="1190" y="24"/>
                        </a:lnTo>
                        <a:lnTo>
                          <a:pt x="1028" y="6"/>
                        </a:lnTo>
                        <a:lnTo>
                          <a:pt x="867" y="0"/>
                        </a:lnTo>
                        <a:lnTo>
                          <a:pt x="717" y="12"/>
                        </a:lnTo>
                        <a:lnTo>
                          <a:pt x="580" y="42"/>
                        </a:lnTo>
                        <a:lnTo>
                          <a:pt x="448" y="90"/>
                        </a:lnTo>
                        <a:lnTo>
                          <a:pt x="335" y="162"/>
                        </a:lnTo>
                        <a:lnTo>
                          <a:pt x="233" y="246"/>
                        </a:lnTo>
                        <a:lnTo>
                          <a:pt x="179" y="306"/>
                        </a:lnTo>
                        <a:lnTo>
                          <a:pt x="132" y="378"/>
                        </a:lnTo>
                        <a:lnTo>
                          <a:pt x="90" y="450"/>
                        </a:lnTo>
                        <a:lnTo>
                          <a:pt x="60" y="528"/>
                        </a:lnTo>
                        <a:lnTo>
                          <a:pt x="36" y="612"/>
                        </a:lnTo>
                        <a:lnTo>
                          <a:pt x="12" y="701"/>
                        </a:lnTo>
                        <a:lnTo>
                          <a:pt x="6" y="797"/>
                        </a:lnTo>
                        <a:lnTo>
                          <a:pt x="0" y="893"/>
                        </a:lnTo>
                        <a:lnTo>
                          <a:pt x="6" y="1001"/>
                        </a:lnTo>
                        <a:lnTo>
                          <a:pt x="24" y="1115"/>
                        </a:lnTo>
                        <a:lnTo>
                          <a:pt x="42" y="1229"/>
                        </a:lnTo>
                        <a:lnTo>
                          <a:pt x="78" y="1343"/>
                        </a:lnTo>
                        <a:lnTo>
                          <a:pt x="114" y="1463"/>
                        </a:lnTo>
                        <a:lnTo>
                          <a:pt x="161" y="1583"/>
                        </a:lnTo>
                        <a:lnTo>
                          <a:pt x="215" y="1703"/>
                        </a:lnTo>
                        <a:lnTo>
                          <a:pt x="275" y="1822"/>
                        </a:lnTo>
                        <a:lnTo>
                          <a:pt x="341" y="1942"/>
                        </a:lnTo>
                        <a:lnTo>
                          <a:pt x="413" y="2062"/>
                        </a:lnTo>
                        <a:lnTo>
                          <a:pt x="496" y="2182"/>
                        </a:lnTo>
                        <a:lnTo>
                          <a:pt x="580" y="2302"/>
                        </a:lnTo>
                        <a:lnTo>
                          <a:pt x="676" y="2422"/>
                        </a:lnTo>
                        <a:lnTo>
                          <a:pt x="771" y="2536"/>
                        </a:lnTo>
                        <a:lnTo>
                          <a:pt x="987" y="2758"/>
                        </a:lnTo>
                        <a:lnTo>
                          <a:pt x="1184" y="2931"/>
                        </a:lnTo>
                        <a:lnTo>
                          <a:pt x="1387" y="3093"/>
                        </a:lnTo>
                        <a:lnTo>
                          <a:pt x="1596" y="3237"/>
                        </a:lnTo>
                        <a:lnTo>
                          <a:pt x="1800" y="3363"/>
                        </a:lnTo>
                        <a:lnTo>
                          <a:pt x="1806" y="3363"/>
                        </a:lnTo>
                        <a:lnTo>
                          <a:pt x="1596" y="3237"/>
                        </a:lnTo>
                        <a:lnTo>
                          <a:pt x="1393" y="3093"/>
                        </a:lnTo>
                        <a:lnTo>
                          <a:pt x="1190" y="2931"/>
                        </a:lnTo>
                        <a:lnTo>
                          <a:pt x="993" y="2758"/>
                        </a:lnTo>
                        <a:lnTo>
                          <a:pt x="993" y="2758"/>
                        </a:lnTo>
                        <a:close/>
                      </a:path>
                    </a:pathLst>
                  </a:custGeom>
                  <a:solidFill>
                    <a:schemeClr val="accent2"/>
                  </a:solidFill>
                  <a:ln w="9525">
                    <a:noFill/>
                    <a:round/>
                    <a:headEnd/>
                    <a:tailEnd/>
                  </a:ln>
                </p:spPr>
                <p:txBody>
                  <a:bodyPr/>
                  <a:lstStyle/>
                  <a:p>
                    <a:endParaRPr lang="zh-CN" altLang="en-US"/>
                  </a:p>
                </p:txBody>
              </p:sp>
              <p:sp>
                <p:nvSpPr>
                  <p:cNvPr id="54281" name="Freeform 9"/>
                  <p:cNvSpPr>
                    <a:spLocks/>
                  </p:cNvSpPr>
                  <p:nvPr userDrawn="1"/>
                </p:nvSpPr>
                <p:spPr bwMode="hidden">
                  <a:xfrm>
                    <a:off x="514" y="1091"/>
                    <a:ext cx="3538" cy="3225"/>
                  </a:xfrm>
                  <a:custGeom>
                    <a:avLst/>
                    <a:gdLst/>
                    <a:ahLst/>
                    <a:cxnLst>
                      <a:cxn ang="0">
                        <a:pos x="538" y="2146"/>
                      </a:cxn>
                      <a:cxn ang="0">
                        <a:pos x="317" y="1816"/>
                      </a:cxn>
                      <a:cxn ang="0">
                        <a:pos x="149" y="1481"/>
                      </a:cxn>
                      <a:cxn ang="0">
                        <a:pos x="41" y="1151"/>
                      </a:cxn>
                      <a:cxn ang="0">
                        <a:pos x="0" y="839"/>
                      </a:cxn>
                      <a:cxn ang="0">
                        <a:pos x="30" y="575"/>
                      </a:cxn>
                      <a:cxn ang="0">
                        <a:pos x="125" y="354"/>
                      </a:cxn>
                      <a:cxn ang="0">
                        <a:pos x="317" y="150"/>
                      </a:cxn>
                      <a:cxn ang="0">
                        <a:pos x="669" y="12"/>
                      </a:cxn>
                      <a:cxn ang="0">
                        <a:pos x="1112" y="24"/>
                      </a:cxn>
                      <a:cxn ang="0">
                        <a:pos x="1608" y="174"/>
                      </a:cxn>
                      <a:cxn ang="0">
                        <a:pos x="2116" y="456"/>
                      </a:cxn>
                      <a:cxn ang="0">
                        <a:pos x="2613" y="857"/>
                      </a:cxn>
                      <a:cxn ang="0">
                        <a:pos x="3073" y="1391"/>
                      </a:cxn>
                      <a:cxn ang="0">
                        <a:pos x="3276" y="1726"/>
                      </a:cxn>
                      <a:cxn ang="0">
                        <a:pos x="3426" y="2062"/>
                      </a:cxn>
                      <a:cxn ang="0">
                        <a:pos x="3509" y="2386"/>
                      </a:cxn>
                      <a:cxn ang="0">
                        <a:pos x="3521" y="2680"/>
                      </a:cxn>
                      <a:cxn ang="0">
                        <a:pos x="3474" y="2931"/>
                      </a:cxn>
                      <a:cxn ang="0">
                        <a:pos x="3360" y="3141"/>
                      </a:cxn>
                      <a:cxn ang="0">
                        <a:pos x="3282" y="3225"/>
                      </a:cxn>
                      <a:cxn ang="0">
                        <a:pos x="3312" y="3201"/>
                      </a:cxn>
                      <a:cxn ang="0">
                        <a:pos x="3444" y="3009"/>
                      </a:cxn>
                      <a:cxn ang="0">
                        <a:pos x="3515" y="2769"/>
                      </a:cxn>
                      <a:cxn ang="0">
                        <a:pos x="3521" y="2488"/>
                      </a:cxn>
                      <a:cxn ang="0">
                        <a:pos x="3462" y="2170"/>
                      </a:cxn>
                      <a:cxn ang="0">
                        <a:pos x="3336" y="1834"/>
                      </a:cxn>
                      <a:cxn ang="0">
                        <a:pos x="3145" y="1499"/>
                      </a:cxn>
                      <a:cxn ang="0">
                        <a:pos x="2816" y="1061"/>
                      </a:cxn>
                      <a:cxn ang="0">
                        <a:pos x="2284" y="575"/>
                      </a:cxn>
                      <a:cxn ang="0">
                        <a:pos x="1775" y="252"/>
                      </a:cxn>
                      <a:cxn ang="0">
                        <a:pos x="1273" y="60"/>
                      </a:cxn>
                      <a:cxn ang="0">
                        <a:pos x="807" y="0"/>
                      </a:cxn>
                      <a:cxn ang="0">
                        <a:pos x="418" y="84"/>
                      </a:cxn>
                      <a:cxn ang="0">
                        <a:pos x="167" y="288"/>
                      </a:cxn>
                      <a:cxn ang="0">
                        <a:pos x="53" y="498"/>
                      </a:cxn>
                      <a:cxn ang="0">
                        <a:pos x="0" y="749"/>
                      </a:cxn>
                      <a:cxn ang="0">
                        <a:pos x="18" y="1043"/>
                      </a:cxn>
                      <a:cxn ang="0">
                        <a:pos x="101" y="1373"/>
                      </a:cxn>
                      <a:cxn ang="0">
                        <a:pos x="251" y="1708"/>
                      </a:cxn>
                      <a:cxn ang="0">
                        <a:pos x="454" y="2038"/>
                      </a:cxn>
                      <a:cxn ang="0">
                        <a:pos x="914" y="2572"/>
                      </a:cxn>
                      <a:cxn ang="0">
                        <a:pos x="1255" y="2865"/>
                      </a:cxn>
                      <a:cxn ang="0">
                        <a:pos x="1608" y="3099"/>
                      </a:cxn>
                      <a:cxn ang="0">
                        <a:pos x="1853" y="3225"/>
                      </a:cxn>
                      <a:cxn ang="0">
                        <a:pos x="1494" y="3027"/>
                      </a:cxn>
                      <a:cxn ang="0">
                        <a:pos x="1142" y="2769"/>
                      </a:cxn>
                    </a:cxnLst>
                    <a:rect l="0" t="0" r="r" b="b"/>
                    <a:pathLst>
                      <a:path w="3527" h="3225">
                        <a:moveTo>
                          <a:pt x="914" y="2572"/>
                        </a:moveTo>
                        <a:lnTo>
                          <a:pt x="717" y="2362"/>
                        </a:lnTo>
                        <a:lnTo>
                          <a:pt x="538" y="2146"/>
                        </a:lnTo>
                        <a:lnTo>
                          <a:pt x="460" y="2038"/>
                        </a:lnTo>
                        <a:lnTo>
                          <a:pt x="382" y="1930"/>
                        </a:lnTo>
                        <a:lnTo>
                          <a:pt x="317" y="1816"/>
                        </a:lnTo>
                        <a:lnTo>
                          <a:pt x="251" y="1702"/>
                        </a:lnTo>
                        <a:lnTo>
                          <a:pt x="197" y="1589"/>
                        </a:lnTo>
                        <a:lnTo>
                          <a:pt x="149" y="1481"/>
                        </a:lnTo>
                        <a:lnTo>
                          <a:pt x="107" y="1367"/>
                        </a:lnTo>
                        <a:lnTo>
                          <a:pt x="71" y="1259"/>
                        </a:lnTo>
                        <a:lnTo>
                          <a:pt x="41" y="1151"/>
                        </a:lnTo>
                        <a:lnTo>
                          <a:pt x="18" y="1043"/>
                        </a:lnTo>
                        <a:lnTo>
                          <a:pt x="6" y="941"/>
                        </a:lnTo>
                        <a:lnTo>
                          <a:pt x="0" y="839"/>
                        </a:lnTo>
                        <a:lnTo>
                          <a:pt x="6" y="749"/>
                        </a:lnTo>
                        <a:lnTo>
                          <a:pt x="12" y="659"/>
                        </a:lnTo>
                        <a:lnTo>
                          <a:pt x="30" y="575"/>
                        </a:lnTo>
                        <a:lnTo>
                          <a:pt x="59" y="498"/>
                        </a:lnTo>
                        <a:lnTo>
                          <a:pt x="89" y="420"/>
                        </a:lnTo>
                        <a:lnTo>
                          <a:pt x="125" y="354"/>
                        </a:lnTo>
                        <a:lnTo>
                          <a:pt x="173" y="288"/>
                        </a:lnTo>
                        <a:lnTo>
                          <a:pt x="221" y="228"/>
                        </a:lnTo>
                        <a:lnTo>
                          <a:pt x="317" y="150"/>
                        </a:lnTo>
                        <a:lnTo>
                          <a:pt x="424" y="90"/>
                        </a:lnTo>
                        <a:lnTo>
                          <a:pt x="544" y="42"/>
                        </a:lnTo>
                        <a:lnTo>
                          <a:pt x="669" y="12"/>
                        </a:lnTo>
                        <a:lnTo>
                          <a:pt x="813" y="0"/>
                        </a:lnTo>
                        <a:lnTo>
                          <a:pt x="956" y="6"/>
                        </a:lnTo>
                        <a:lnTo>
                          <a:pt x="1112" y="24"/>
                        </a:lnTo>
                        <a:lnTo>
                          <a:pt x="1273" y="60"/>
                        </a:lnTo>
                        <a:lnTo>
                          <a:pt x="1441" y="114"/>
                        </a:lnTo>
                        <a:lnTo>
                          <a:pt x="1608" y="174"/>
                        </a:lnTo>
                        <a:lnTo>
                          <a:pt x="1775" y="258"/>
                        </a:lnTo>
                        <a:lnTo>
                          <a:pt x="1949" y="348"/>
                        </a:lnTo>
                        <a:lnTo>
                          <a:pt x="2116" y="456"/>
                        </a:lnTo>
                        <a:lnTo>
                          <a:pt x="2284" y="575"/>
                        </a:lnTo>
                        <a:lnTo>
                          <a:pt x="2451" y="713"/>
                        </a:lnTo>
                        <a:lnTo>
                          <a:pt x="2613" y="857"/>
                        </a:lnTo>
                        <a:lnTo>
                          <a:pt x="2810" y="1067"/>
                        </a:lnTo>
                        <a:lnTo>
                          <a:pt x="2989" y="1283"/>
                        </a:lnTo>
                        <a:lnTo>
                          <a:pt x="3073" y="1391"/>
                        </a:lnTo>
                        <a:lnTo>
                          <a:pt x="3145" y="1505"/>
                        </a:lnTo>
                        <a:lnTo>
                          <a:pt x="3216" y="1612"/>
                        </a:lnTo>
                        <a:lnTo>
                          <a:pt x="3276" y="1726"/>
                        </a:lnTo>
                        <a:lnTo>
                          <a:pt x="3330" y="1840"/>
                        </a:lnTo>
                        <a:lnTo>
                          <a:pt x="3384" y="1948"/>
                        </a:lnTo>
                        <a:lnTo>
                          <a:pt x="3426" y="2062"/>
                        </a:lnTo>
                        <a:lnTo>
                          <a:pt x="3462" y="2170"/>
                        </a:lnTo>
                        <a:lnTo>
                          <a:pt x="3491" y="2278"/>
                        </a:lnTo>
                        <a:lnTo>
                          <a:pt x="3509" y="2386"/>
                        </a:lnTo>
                        <a:lnTo>
                          <a:pt x="3521" y="2488"/>
                        </a:lnTo>
                        <a:lnTo>
                          <a:pt x="3527" y="2590"/>
                        </a:lnTo>
                        <a:lnTo>
                          <a:pt x="3521" y="2680"/>
                        </a:lnTo>
                        <a:lnTo>
                          <a:pt x="3515" y="2769"/>
                        </a:lnTo>
                        <a:lnTo>
                          <a:pt x="3497" y="2853"/>
                        </a:lnTo>
                        <a:lnTo>
                          <a:pt x="3474" y="2931"/>
                        </a:lnTo>
                        <a:lnTo>
                          <a:pt x="3438" y="3009"/>
                        </a:lnTo>
                        <a:lnTo>
                          <a:pt x="3402" y="3075"/>
                        </a:lnTo>
                        <a:lnTo>
                          <a:pt x="3360" y="3141"/>
                        </a:lnTo>
                        <a:lnTo>
                          <a:pt x="3306" y="3201"/>
                        </a:lnTo>
                        <a:lnTo>
                          <a:pt x="3294" y="3213"/>
                        </a:lnTo>
                        <a:lnTo>
                          <a:pt x="3282" y="3225"/>
                        </a:lnTo>
                        <a:lnTo>
                          <a:pt x="3288" y="3225"/>
                        </a:lnTo>
                        <a:lnTo>
                          <a:pt x="3300" y="3213"/>
                        </a:lnTo>
                        <a:lnTo>
                          <a:pt x="3312" y="3201"/>
                        </a:lnTo>
                        <a:lnTo>
                          <a:pt x="3366" y="3141"/>
                        </a:lnTo>
                        <a:lnTo>
                          <a:pt x="3408" y="3075"/>
                        </a:lnTo>
                        <a:lnTo>
                          <a:pt x="3444" y="3009"/>
                        </a:lnTo>
                        <a:lnTo>
                          <a:pt x="3474" y="2931"/>
                        </a:lnTo>
                        <a:lnTo>
                          <a:pt x="3497" y="2853"/>
                        </a:lnTo>
                        <a:lnTo>
                          <a:pt x="3515" y="2769"/>
                        </a:lnTo>
                        <a:lnTo>
                          <a:pt x="3527" y="2680"/>
                        </a:lnTo>
                        <a:lnTo>
                          <a:pt x="3527" y="2590"/>
                        </a:lnTo>
                        <a:lnTo>
                          <a:pt x="3521" y="2488"/>
                        </a:lnTo>
                        <a:lnTo>
                          <a:pt x="3509" y="2386"/>
                        </a:lnTo>
                        <a:lnTo>
                          <a:pt x="3491" y="2278"/>
                        </a:lnTo>
                        <a:lnTo>
                          <a:pt x="3462" y="2170"/>
                        </a:lnTo>
                        <a:lnTo>
                          <a:pt x="3426" y="2056"/>
                        </a:lnTo>
                        <a:lnTo>
                          <a:pt x="3384" y="1948"/>
                        </a:lnTo>
                        <a:lnTo>
                          <a:pt x="3336" y="1834"/>
                        </a:lnTo>
                        <a:lnTo>
                          <a:pt x="3276" y="1726"/>
                        </a:lnTo>
                        <a:lnTo>
                          <a:pt x="3216" y="1612"/>
                        </a:lnTo>
                        <a:lnTo>
                          <a:pt x="3145" y="1499"/>
                        </a:lnTo>
                        <a:lnTo>
                          <a:pt x="3073" y="1391"/>
                        </a:lnTo>
                        <a:lnTo>
                          <a:pt x="2989" y="1277"/>
                        </a:lnTo>
                        <a:lnTo>
                          <a:pt x="2816" y="1061"/>
                        </a:lnTo>
                        <a:lnTo>
                          <a:pt x="2613" y="857"/>
                        </a:lnTo>
                        <a:lnTo>
                          <a:pt x="2451" y="707"/>
                        </a:lnTo>
                        <a:lnTo>
                          <a:pt x="2284" y="575"/>
                        </a:lnTo>
                        <a:lnTo>
                          <a:pt x="2116" y="456"/>
                        </a:lnTo>
                        <a:lnTo>
                          <a:pt x="1949" y="348"/>
                        </a:lnTo>
                        <a:lnTo>
                          <a:pt x="1775" y="252"/>
                        </a:lnTo>
                        <a:lnTo>
                          <a:pt x="1608" y="174"/>
                        </a:lnTo>
                        <a:lnTo>
                          <a:pt x="1435" y="108"/>
                        </a:lnTo>
                        <a:lnTo>
                          <a:pt x="1273" y="60"/>
                        </a:lnTo>
                        <a:lnTo>
                          <a:pt x="1112" y="24"/>
                        </a:lnTo>
                        <a:lnTo>
                          <a:pt x="956" y="0"/>
                        </a:lnTo>
                        <a:lnTo>
                          <a:pt x="807" y="0"/>
                        </a:lnTo>
                        <a:lnTo>
                          <a:pt x="669" y="12"/>
                        </a:lnTo>
                        <a:lnTo>
                          <a:pt x="538" y="42"/>
                        </a:lnTo>
                        <a:lnTo>
                          <a:pt x="418" y="84"/>
                        </a:lnTo>
                        <a:lnTo>
                          <a:pt x="311" y="150"/>
                        </a:lnTo>
                        <a:lnTo>
                          <a:pt x="215" y="228"/>
                        </a:lnTo>
                        <a:lnTo>
                          <a:pt x="167" y="288"/>
                        </a:lnTo>
                        <a:lnTo>
                          <a:pt x="119" y="354"/>
                        </a:lnTo>
                        <a:lnTo>
                          <a:pt x="83" y="420"/>
                        </a:lnTo>
                        <a:lnTo>
                          <a:pt x="53" y="498"/>
                        </a:lnTo>
                        <a:lnTo>
                          <a:pt x="30" y="575"/>
                        </a:lnTo>
                        <a:lnTo>
                          <a:pt x="12" y="659"/>
                        </a:lnTo>
                        <a:lnTo>
                          <a:pt x="0" y="749"/>
                        </a:lnTo>
                        <a:lnTo>
                          <a:pt x="0" y="839"/>
                        </a:lnTo>
                        <a:lnTo>
                          <a:pt x="6" y="941"/>
                        </a:lnTo>
                        <a:lnTo>
                          <a:pt x="18" y="1043"/>
                        </a:lnTo>
                        <a:lnTo>
                          <a:pt x="35" y="1151"/>
                        </a:lnTo>
                        <a:lnTo>
                          <a:pt x="65" y="1259"/>
                        </a:lnTo>
                        <a:lnTo>
                          <a:pt x="101" y="1373"/>
                        </a:lnTo>
                        <a:lnTo>
                          <a:pt x="143" y="1481"/>
                        </a:lnTo>
                        <a:lnTo>
                          <a:pt x="191" y="1595"/>
                        </a:lnTo>
                        <a:lnTo>
                          <a:pt x="251" y="1708"/>
                        </a:lnTo>
                        <a:lnTo>
                          <a:pt x="311" y="1816"/>
                        </a:lnTo>
                        <a:lnTo>
                          <a:pt x="382" y="1930"/>
                        </a:lnTo>
                        <a:lnTo>
                          <a:pt x="454" y="2038"/>
                        </a:lnTo>
                        <a:lnTo>
                          <a:pt x="538" y="2152"/>
                        </a:lnTo>
                        <a:lnTo>
                          <a:pt x="717" y="2368"/>
                        </a:lnTo>
                        <a:lnTo>
                          <a:pt x="914" y="2572"/>
                        </a:lnTo>
                        <a:lnTo>
                          <a:pt x="1028" y="2674"/>
                        </a:lnTo>
                        <a:lnTo>
                          <a:pt x="1142" y="2775"/>
                        </a:lnTo>
                        <a:lnTo>
                          <a:pt x="1255" y="2865"/>
                        </a:lnTo>
                        <a:lnTo>
                          <a:pt x="1369" y="2949"/>
                        </a:lnTo>
                        <a:lnTo>
                          <a:pt x="1488" y="3027"/>
                        </a:lnTo>
                        <a:lnTo>
                          <a:pt x="1608" y="3099"/>
                        </a:lnTo>
                        <a:lnTo>
                          <a:pt x="1722" y="3165"/>
                        </a:lnTo>
                        <a:lnTo>
                          <a:pt x="1841" y="3225"/>
                        </a:lnTo>
                        <a:lnTo>
                          <a:pt x="1853" y="3225"/>
                        </a:lnTo>
                        <a:lnTo>
                          <a:pt x="1734" y="3165"/>
                        </a:lnTo>
                        <a:lnTo>
                          <a:pt x="1614" y="3099"/>
                        </a:lnTo>
                        <a:lnTo>
                          <a:pt x="1494" y="3027"/>
                        </a:lnTo>
                        <a:lnTo>
                          <a:pt x="1375" y="2949"/>
                        </a:lnTo>
                        <a:lnTo>
                          <a:pt x="1261" y="2865"/>
                        </a:lnTo>
                        <a:lnTo>
                          <a:pt x="1142" y="2769"/>
                        </a:lnTo>
                        <a:lnTo>
                          <a:pt x="914" y="2572"/>
                        </a:lnTo>
                        <a:lnTo>
                          <a:pt x="914" y="2572"/>
                        </a:lnTo>
                        <a:close/>
                      </a:path>
                    </a:pathLst>
                  </a:custGeom>
                  <a:solidFill>
                    <a:schemeClr val="accent2"/>
                  </a:solidFill>
                  <a:ln w="9525">
                    <a:noFill/>
                    <a:round/>
                    <a:headEnd/>
                    <a:tailEnd/>
                  </a:ln>
                </p:spPr>
                <p:txBody>
                  <a:bodyPr/>
                  <a:lstStyle/>
                  <a:p>
                    <a:endParaRPr lang="zh-CN" altLang="en-US"/>
                  </a:p>
                </p:txBody>
              </p:sp>
              <p:grpSp>
                <p:nvGrpSpPr>
                  <p:cNvPr id="54282" name="Group 10"/>
                  <p:cNvGrpSpPr>
                    <a:grpSpLocks/>
                  </p:cNvGrpSpPr>
                  <p:nvPr userDrawn="1"/>
                </p:nvGrpSpPr>
                <p:grpSpPr bwMode="auto">
                  <a:xfrm>
                    <a:off x="0" y="522"/>
                    <a:ext cx="4751" cy="3794"/>
                    <a:chOff x="0" y="522"/>
                    <a:chExt cx="4751" cy="3794"/>
                  </a:xfrm>
                </p:grpSpPr>
                <p:sp>
                  <p:nvSpPr>
                    <p:cNvPr id="54283" name="Freeform 11"/>
                    <p:cNvSpPr>
                      <a:spLocks/>
                    </p:cNvSpPr>
                    <p:nvPr userDrawn="1"/>
                  </p:nvSpPr>
                  <p:spPr bwMode="hidden">
                    <a:xfrm>
                      <a:off x="400" y="522"/>
                      <a:ext cx="4264" cy="3794"/>
                    </a:xfrm>
                    <a:custGeom>
                      <a:avLst/>
                      <a:gdLst/>
                      <a:ahLst/>
                      <a:cxnLst>
                        <a:cxn ang="0">
                          <a:pos x="4245" y="3237"/>
                        </a:cxn>
                        <a:cxn ang="0">
                          <a:pos x="4203" y="2961"/>
                        </a:cxn>
                        <a:cxn ang="0">
                          <a:pos x="4120" y="2679"/>
                        </a:cxn>
                        <a:cxn ang="0">
                          <a:pos x="4000" y="2391"/>
                        </a:cxn>
                        <a:cxn ang="0">
                          <a:pos x="3845" y="2098"/>
                        </a:cxn>
                        <a:cxn ang="0">
                          <a:pos x="3659" y="1810"/>
                        </a:cxn>
                        <a:cxn ang="0">
                          <a:pos x="3438" y="1528"/>
                        </a:cxn>
                        <a:cxn ang="0">
                          <a:pos x="3193" y="1252"/>
                        </a:cxn>
                        <a:cxn ang="0">
                          <a:pos x="2858" y="935"/>
                        </a:cxn>
                        <a:cxn ang="0">
                          <a:pos x="2434" y="605"/>
                        </a:cxn>
                        <a:cxn ang="0">
                          <a:pos x="1991" y="341"/>
                        </a:cxn>
                        <a:cxn ang="0">
                          <a:pos x="1549" y="143"/>
                        </a:cxn>
                        <a:cxn ang="0">
                          <a:pos x="1124" y="35"/>
                        </a:cxn>
                        <a:cxn ang="0">
                          <a:pos x="741" y="0"/>
                        </a:cxn>
                        <a:cxn ang="0">
                          <a:pos x="401" y="47"/>
                        </a:cxn>
                        <a:cxn ang="0">
                          <a:pos x="120" y="173"/>
                        </a:cxn>
                        <a:cxn ang="0">
                          <a:pos x="0" y="269"/>
                        </a:cxn>
                        <a:cxn ang="0">
                          <a:pos x="263" y="101"/>
                        </a:cxn>
                        <a:cxn ang="0">
                          <a:pos x="586" y="18"/>
                        </a:cxn>
                        <a:cxn ang="0">
                          <a:pos x="957" y="18"/>
                        </a:cxn>
                        <a:cxn ang="0">
                          <a:pos x="1357" y="95"/>
                        </a:cxn>
                        <a:cxn ang="0">
                          <a:pos x="1782" y="245"/>
                        </a:cxn>
                        <a:cxn ang="0">
                          <a:pos x="2212" y="467"/>
                        </a:cxn>
                        <a:cxn ang="0">
                          <a:pos x="2643" y="761"/>
                        </a:cxn>
                        <a:cxn ang="0">
                          <a:pos x="3061" y="1120"/>
                        </a:cxn>
                        <a:cxn ang="0">
                          <a:pos x="3318" y="1390"/>
                        </a:cxn>
                        <a:cxn ang="0">
                          <a:pos x="3552" y="1666"/>
                        </a:cxn>
                        <a:cxn ang="0">
                          <a:pos x="3755" y="1954"/>
                        </a:cxn>
                        <a:cxn ang="0">
                          <a:pos x="3922" y="2247"/>
                        </a:cxn>
                        <a:cxn ang="0">
                          <a:pos x="4060" y="2535"/>
                        </a:cxn>
                        <a:cxn ang="0">
                          <a:pos x="4162" y="2823"/>
                        </a:cxn>
                        <a:cxn ang="0">
                          <a:pos x="4221" y="3105"/>
                        </a:cxn>
                        <a:cxn ang="0">
                          <a:pos x="4245" y="3368"/>
                        </a:cxn>
                        <a:cxn ang="0">
                          <a:pos x="4233" y="3590"/>
                        </a:cxn>
                        <a:cxn ang="0">
                          <a:pos x="4185" y="3794"/>
                        </a:cxn>
                        <a:cxn ang="0">
                          <a:pos x="4215" y="3692"/>
                        </a:cxn>
                        <a:cxn ang="0">
                          <a:pos x="4245" y="3482"/>
                        </a:cxn>
                        <a:cxn ang="0">
                          <a:pos x="4251" y="3368"/>
                        </a:cxn>
                      </a:cxnLst>
                      <a:rect l="0" t="0" r="r" b="b"/>
                      <a:pathLst>
                        <a:path w="4251" h="3794">
                          <a:moveTo>
                            <a:pt x="4251" y="3368"/>
                          </a:moveTo>
                          <a:lnTo>
                            <a:pt x="4245" y="3237"/>
                          </a:lnTo>
                          <a:lnTo>
                            <a:pt x="4227" y="3099"/>
                          </a:lnTo>
                          <a:lnTo>
                            <a:pt x="4203" y="2961"/>
                          </a:lnTo>
                          <a:lnTo>
                            <a:pt x="4167" y="2823"/>
                          </a:lnTo>
                          <a:lnTo>
                            <a:pt x="4120" y="2679"/>
                          </a:lnTo>
                          <a:lnTo>
                            <a:pt x="4066" y="2535"/>
                          </a:lnTo>
                          <a:lnTo>
                            <a:pt x="4000" y="2391"/>
                          </a:lnTo>
                          <a:lnTo>
                            <a:pt x="3928" y="2247"/>
                          </a:lnTo>
                          <a:lnTo>
                            <a:pt x="3845" y="2098"/>
                          </a:lnTo>
                          <a:lnTo>
                            <a:pt x="3755" y="1954"/>
                          </a:lnTo>
                          <a:lnTo>
                            <a:pt x="3659" y="1810"/>
                          </a:lnTo>
                          <a:lnTo>
                            <a:pt x="3552" y="1666"/>
                          </a:lnTo>
                          <a:lnTo>
                            <a:pt x="3438" y="1528"/>
                          </a:lnTo>
                          <a:lnTo>
                            <a:pt x="3318" y="1390"/>
                          </a:lnTo>
                          <a:lnTo>
                            <a:pt x="3193" y="1252"/>
                          </a:lnTo>
                          <a:lnTo>
                            <a:pt x="3061" y="1120"/>
                          </a:lnTo>
                          <a:lnTo>
                            <a:pt x="2858" y="935"/>
                          </a:lnTo>
                          <a:lnTo>
                            <a:pt x="2649" y="761"/>
                          </a:lnTo>
                          <a:lnTo>
                            <a:pt x="2434" y="605"/>
                          </a:lnTo>
                          <a:lnTo>
                            <a:pt x="2212" y="467"/>
                          </a:lnTo>
                          <a:lnTo>
                            <a:pt x="1991" y="341"/>
                          </a:lnTo>
                          <a:lnTo>
                            <a:pt x="1770" y="233"/>
                          </a:lnTo>
                          <a:lnTo>
                            <a:pt x="1549" y="143"/>
                          </a:lnTo>
                          <a:lnTo>
                            <a:pt x="1327" y="77"/>
                          </a:lnTo>
                          <a:lnTo>
                            <a:pt x="1124" y="35"/>
                          </a:lnTo>
                          <a:lnTo>
                            <a:pt x="927" y="6"/>
                          </a:lnTo>
                          <a:lnTo>
                            <a:pt x="741" y="0"/>
                          </a:lnTo>
                          <a:lnTo>
                            <a:pt x="568" y="18"/>
                          </a:lnTo>
                          <a:lnTo>
                            <a:pt x="401" y="47"/>
                          </a:lnTo>
                          <a:lnTo>
                            <a:pt x="257" y="101"/>
                          </a:lnTo>
                          <a:lnTo>
                            <a:pt x="120" y="173"/>
                          </a:lnTo>
                          <a:lnTo>
                            <a:pt x="0" y="263"/>
                          </a:lnTo>
                          <a:lnTo>
                            <a:pt x="0" y="269"/>
                          </a:lnTo>
                          <a:lnTo>
                            <a:pt x="126" y="173"/>
                          </a:lnTo>
                          <a:lnTo>
                            <a:pt x="263" y="101"/>
                          </a:lnTo>
                          <a:lnTo>
                            <a:pt x="419" y="47"/>
                          </a:lnTo>
                          <a:lnTo>
                            <a:pt x="586" y="18"/>
                          </a:lnTo>
                          <a:lnTo>
                            <a:pt x="765" y="6"/>
                          </a:lnTo>
                          <a:lnTo>
                            <a:pt x="957" y="18"/>
                          </a:lnTo>
                          <a:lnTo>
                            <a:pt x="1154" y="47"/>
                          </a:lnTo>
                          <a:lnTo>
                            <a:pt x="1357" y="95"/>
                          </a:lnTo>
                          <a:lnTo>
                            <a:pt x="1567" y="161"/>
                          </a:lnTo>
                          <a:lnTo>
                            <a:pt x="1782" y="245"/>
                          </a:lnTo>
                          <a:lnTo>
                            <a:pt x="1997" y="347"/>
                          </a:lnTo>
                          <a:lnTo>
                            <a:pt x="2212" y="467"/>
                          </a:lnTo>
                          <a:lnTo>
                            <a:pt x="2428" y="605"/>
                          </a:lnTo>
                          <a:lnTo>
                            <a:pt x="2643" y="761"/>
                          </a:lnTo>
                          <a:lnTo>
                            <a:pt x="2858" y="935"/>
                          </a:lnTo>
                          <a:lnTo>
                            <a:pt x="3061" y="1120"/>
                          </a:lnTo>
                          <a:lnTo>
                            <a:pt x="3193" y="1252"/>
                          </a:lnTo>
                          <a:lnTo>
                            <a:pt x="3318" y="1390"/>
                          </a:lnTo>
                          <a:lnTo>
                            <a:pt x="3438" y="1528"/>
                          </a:lnTo>
                          <a:lnTo>
                            <a:pt x="3552" y="1666"/>
                          </a:lnTo>
                          <a:lnTo>
                            <a:pt x="3653" y="1810"/>
                          </a:lnTo>
                          <a:lnTo>
                            <a:pt x="3755" y="1954"/>
                          </a:lnTo>
                          <a:lnTo>
                            <a:pt x="3839" y="2104"/>
                          </a:lnTo>
                          <a:lnTo>
                            <a:pt x="3922" y="2247"/>
                          </a:lnTo>
                          <a:lnTo>
                            <a:pt x="3994" y="2391"/>
                          </a:lnTo>
                          <a:lnTo>
                            <a:pt x="4060" y="2535"/>
                          </a:lnTo>
                          <a:lnTo>
                            <a:pt x="4114" y="2679"/>
                          </a:lnTo>
                          <a:lnTo>
                            <a:pt x="4162" y="2823"/>
                          </a:lnTo>
                          <a:lnTo>
                            <a:pt x="4197" y="2967"/>
                          </a:lnTo>
                          <a:lnTo>
                            <a:pt x="4221" y="3105"/>
                          </a:lnTo>
                          <a:lnTo>
                            <a:pt x="4239" y="3237"/>
                          </a:lnTo>
                          <a:lnTo>
                            <a:pt x="4245" y="3368"/>
                          </a:lnTo>
                          <a:lnTo>
                            <a:pt x="4245" y="3482"/>
                          </a:lnTo>
                          <a:lnTo>
                            <a:pt x="4233" y="3590"/>
                          </a:lnTo>
                          <a:lnTo>
                            <a:pt x="4215" y="3692"/>
                          </a:lnTo>
                          <a:lnTo>
                            <a:pt x="4185" y="3794"/>
                          </a:lnTo>
                          <a:lnTo>
                            <a:pt x="4185" y="3794"/>
                          </a:lnTo>
                          <a:lnTo>
                            <a:pt x="4215" y="3692"/>
                          </a:lnTo>
                          <a:lnTo>
                            <a:pt x="4239" y="3590"/>
                          </a:lnTo>
                          <a:lnTo>
                            <a:pt x="4245" y="3482"/>
                          </a:lnTo>
                          <a:lnTo>
                            <a:pt x="4251" y="3368"/>
                          </a:lnTo>
                          <a:lnTo>
                            <a:pt x="4251" y="3368"/>
                          </a:lnTo>
                          <a:close/>
                        </a:path>
                      </a:pathLst>
                    </a:custGeom>
                    <a:solidFill>
                      <a:schemeClr val="accent2"/>
                    </a:solidFill>
                    <a:ln w="9525">
                      <a:noFill/>
                      <a:round/>
                      <a:headEnd/>
                      <a:tailEnd/>
                    </a:ln>
                  </p:spPr>
                  <p:txBody>
                    <a:bodyPr/>
                    <a:lstStyle/>
                    <a:p>
                      <a:endParaRPr lang="zh-CN" altLang="en-US"/>
                    </a:p>
                  </p:txBody>
                </p:sp>
                <p:grpSp>
                  <p:nvGrpSpPr>
                    <p:cNvPr id="54284" name="Group 12"/>
                    <p:cNvGrpSpPr>
                      <a:grpSpLocks/>
                    </p:cNvGrpSpPr>
                    <p:nvPr userDrawn="1"/>
                  </p:nvGrpSpPr>
                  <p:grpSpPr bwMode="auto">
                    <a:xfrm>
                      <a:off x="0" y="659"/>
                      <a:ext cx="4751" cy="3657"/>
                      <a:chOff x="0" y="659"/>
                      <a:chExt cx="4751" cy="3657"/>
                    </a:xfrm>
                  </p:grpSpPr>
                  <p:sp>
                    <p:nvSpPr>
                      <p:cNvPr id="54285" name="Freeform 13"/>
                      <p:cNvSpPr>
                        <a:spLocks/>
                      </p:cNvSpPr>
                      <p:nvPr userDrawn="1"/>
                    </p:nvSpPr>
                    <p:spPr bwMode="hidden">
                      <a:xfrm>
                        <a:off x="400" y="659"/>
                        <a:ext cx="4121" cy="3657"/>
                      </a:xfrm>
                      <a:custGeom>
                        <a:avLst/>
                        <a:gdLst/>
                        <a:ahLst/>
                        <a:cxnLst>
                          <a:cxn ang="0">
                            <a:pos x="161" y="186"/>
                          </a:cxn>
                          <a:cxn ang="0">
                            <a:pos x="442" y="54"/>
                          </a:cxn>
                          <a:cxn ang="0">
                            <a:pos x="771" y="6"/>
                          </a:cxn>
                          <a:cxn ang="0">
                            <a:pos x="1136" y="36"/>
                          </a:cxn>
                          <a:cxn ang="0">
                            <a:pos x="1537" y="144"/>
                          </a:cxn>
                          <a:cxn ang="0">
                            <a:pos x="1949" y="324"/>
                          </a:cxn>
                          <a:cxn ang="0">
                            <a:pos x="2368" y="570"/>
                          </a:cxn>
                          <a:cxn ang="0">
                            <a:pos x="2780" y="888"/>
                          </a:cxn>
                          <a:cxn ang="0">
                            <a:pos x="3103" y="1193"/>
                          </a:cxn>
                          <a:cxn ang="0">
                            <a:pos x="3336" y="1451"/>
                          </a:cxn>
                          <a:cxn ang="0">
                            <a:pos x="3540" y="1721"/>
                          </a:cxn>
                          <a:cxn ang="0">
                            <a:pos x="3719" y="1997"/>
                          </a:cxn>
                          <a:cxn ang="0">
                            <a:pos x="3863" y="2272"/>
                          </a:cxn>
                          <a:cxn ang="0">
                            <a:pos x="3976" y="2548"/>
                          </a:cxn>
                          <a:cxn ang="0">
                            <a:pos x="4060" y="2818"/>
                          </a:cxn>
                          <a:cxn ang="0">
                            <a:pos x="4102" y="3070"/>
                          </a:cxn>
                          <a:cxn ang="0">
                            <a:pos x="4102" y="3321"/>
                          </a:cxn>
                          <a:cxn ang="0">
                            <a:pos x="4060" y="3549"/>
                          </a:cxn>
                          <a:cxn ang="0">
                            <a:pos x="4030" y="3657"/>
                          </a:cxn>
                          <a:cxn ang="0">
                            <a:pos x="4090" y="3447"/>
                          </a:cxn>
                          <a:cxn ang="0">
                            <a:pos x="4108" y="3213"/>
                          </a:cxn>
                          <a:cxn ang="0">
                            <a:pos x="4102" y="3070"/>
                          </a:cxn>
                          <a:cxn ang="0">
                            <a:pos x="4060" y="2812"/>
                          </a:cxn>
                          <a:cxn ang="0">
                            <a:pos x="3982" y="2548"/>
                          </a:cxn>
                          <a:cxn ang="0">
                            <a:pos x="3869" y="2272"/>
                          </a:cxn>
                          <a:cxn ang="0">
                            <a:pos x="3725" y="1997"/>
                          </a:cxn>
                          <a:cxn ang="0">
                            <a:pos x="3546" y="1721"/>
                          </a:cxn>
                          <a:cxn ang="0">
                            <a:pos x="3342" y="1451"/>
                          </a:cxn>
                          <a:cxn ang="0">
                            <a:pos x="3109" y="1187"/>
                          </a:cxn>
                          <a:cxn ang="0">
                            <a:pos x="2792" y="888"/>
                          </a:cxn>
                          <a:cxn ang="0">
                            <a:pos x="2386" y="576"/>
                          </a:cxn>
                          <a:cxn ang="0">
                            <a:pos x="1967" y="330"/>
                          </a:cxn>
                          <a:cxn ang="0">
                            <a:pos x="1543" y="144"/>
                          </a:cxn>
                          <a:cxn ang="0">
                            <a:pos x="1130" y="30"/>
                          </a:cxn>
                          <a:cxn ang="0">
                            <a:pos x="753" y="0"/>
                          </a:cxn>
                          <a:cxn ang="0">
                            <a:pos x="431" y="54"/>
                          </a:cxn>
                          <a:cxn ang="0">
                            <a:pos x="161" y="186"/>
                          </a:cxn>
                          <a:cxn ang="0">
                            <a:pos x="24" y="306"/>
                          </a:cxn>
                          <a:cxn ang="0">
                            <a:pos x="0" y="336"/>
                          </a:cxn>
                          <a:cxn ang="0">
                            <a:pos x="48" y="282"/>
                          </a:cxn>
                        </a:cxnLst>
                        <a:rect l="0" t="0" r="r" b="b"/>
                        <a:pathLst>
                          <a:path w="4108" h="3657">
                            <a:moveTo>
                              <a:pt x="48" y="282"/>
                            </a:moveTo>
                            <a:lnTo>
                              <a:pt x="161" y="186"/>
                            </a:lnTo>
                            <a:lnTo>
                              <a:pt x="293" y="108"/>
                            </a:lnTo>
                            <a:lnTo>
                              <a:pt x="442" y="54"/>
                            </a:lnTo>
                            <a:lnTo>
                              <a:pt x="598" y="18"/>
                            </a:lnTo>
                            <a:lnTo>
                              <a:pt x="771" y="6"/>
                            </a:lnTo>
                            <a:lnTo>
                              <a:pt x="951" y="12"/>
                            </a:lnTo>
                            <a:lnTo>
                              <a:pt x="1136" y="36"/>
                            </a:lnTo>
                            <a:lnTo>
                              <a:pt x="1333" y="84"/>
                            </a:lnTo>
                            <a:lnTo>
                              <a:pt x="1537" y="144"/>
                            </a:lnTo>
                            <a:lnTo>
                              <a:pt x="1740" y="222"/>
                            </a:lnTo>
                            <a:lnTo>
                              <a:pt x="1949" y="324"/>
                            </a:lnTo>
                            <a:lnTo>
                              <a:pt x="2158" y="438"/>
                            </a:lnTo>
                            <a:lnTo>
                              <a:pt x="2368" y="570"/>
                            </a:lnTo>
                            <a:lnTo>
                              <a:pt x="2577" y="720"/>
                            </a:lnTo>
                            <a:lnTo>
                              <a:pt x="2780" y="888"/>
                            </a:lnTo>
                            <a:lnTo>
                              <a:pt x="2978" y="1067"/>
                            </a:lnTo>
                            <a:lnTo>
                              <a:pt x="3103" y="1193"/>
                            </a:lnTo>
                            <a:lnTo>
                              <a:pt x="3223" y="1319"/>
                            </a:lnTo>
                            <a:lnTo>
                              <a:pt x="3336" y="1451"/>
                            </a:lnTo>
                            <a:lnTo>
                              <a:pt x="3444" y="1589"/>
                            </a:lnTo>
                            <a:lnTo>
                              <a:pt x="3540" y="1721"/>
                            </a:lnTo>
                            <a:lnTo>
                              <a:pt x="3635" y="1859"/>
                            </a:lnTo>
                            <a:lnTo>
                              <a:pt x="3719" y="1997"/>
                            </a:lnTo>
                            <a:lnTo>
                              <a:pt x="3797" y="2134"/>
                            </a:lnTo>
                            <a:lnTo>
                              <a:pt x="3863" y="2272"/>
                            </a:lnTo>
                            <a:lnTo>
                              <a:pt x="3928" y="2410"/>
                            </a:lnTo>
                            <a:lnTo>
                              <a:pt x="3976" y="2548"/>
                            </a:lnTo>
                            <a:lnTo>
                              <a:pt x="4024" y="2680"/>
                            </a:lnTo>
                            <a:lnTo>
                              <a:pt x="4060" y="2818"/>
                            </a:lnTo>
                            <a:lnTo>
                              <a:pt x="4084" y="2944"/>
                            </a:lnTo>
                            <a:lnTo>
                              <a:pt x="4102" y="3070"/>
                            </a:lnTo>
                            <a:lnTo>
                              <a:pt x="4108" y="3195"/>
                            </a:lnTo>
                            <a:lnTo>
                              <a:pt x="4102" y="3321"/>
                            </a:lnTo>
                            <a:lnTo>
                              <a:pt x="4090" y="3441"/>
                            </a:lnTo>
                            <a:lnTo>
                              <a:pt x="4060" y="3549"/>
                            </a:lnTo>
                            <a:lnTo>
                              <a:pt x="4024" y="3657"/>
                            </a:lnTo>
                            <a:lnTo>
                              <a:pt x="4030" y="3657"/>
                            </a:lnTo>
                            <a:lnTo>
                              <a:pt x="4066" y="3555"/>
                            </a:lnTo>
                            <a:lnTo>
                              <a:pt x="4090" y="3447"/>
                            </a:lnTo>
                            <a:lnTo>
                              <a:pt x="4102" y="3333"/>
                            </a:lnTo>
                            <a:lnTo>
                              <a:pt x="4108" y="3213"/>
                            </a:lnTo>
                            <a:lnTo>
                              <a:pt x="4108" y="3195"/>
                            </a:lnTo>
                            <a:lnTo>
                              <a:pt x="4102" y="3070"/>
                            </a:lnTo>
                            <a:lnTo>
                              <a:pt x="4084" y="2944"/>
                            </a:lnTo>
                            <a:lnTo>
                              <a:pt x="4060" y="2812"/>
                            </a:lnTo>
                            <a:lnTo>
                              <a:pt x="4024" y="2680"/>
                            </a:lnTo>
                            <a:lnTo>
                              <a:pt x="3982" y="2548"/>
                            </a:lnTo>
                            <a:lnTo>
                              <a:pt x="3928" y="2410"/>
                            </a:lnTo>
                            <a:lnTo>
                              <a:pt x="3869" y="2272"/>
                            </a:lnTo>
                            <a:lnTo>
                              <a:pt x="3803" y="2134"/>
                            </a:lnTo>
                            <a:lnTo>
                              <a:pt x="3725" y="1997"/>
                            </a:lnTo>
                            <a:lnTo>
                              <a:pt x="3641" y="1859"/>
                            </a:lnTo>
                            <a:lnTo>
                              <a:pt x="3546" y="1721"/>
                            </a:lnTo>
                            <a:lnTo>
                              <a:pt x="3450" y="1583"/>
                            </a:lnTo>
                            <a:lnTo>
                              <a:pt x="3342" y="1451"/>
                            </a:lnTo>
                            <a:lnTo>
                              <a:pt x="3229" y="1319"/>
                            </a:lnTo>
                            <a:lnTo>
                              <a:pt x="3109" y="1187"/>
                            </a:lnTo>
                            <a:lnTo>
                              <a:pt x="2984" y="1061"/>
                            </a:lnTo>
                            <a:lnTo>
                              <a:pt x="2792" y="888"/>
                            </a:lnTo>
                            <a:lnTo>
                              <a:pt x="2589" y="726"/>
                            </a:lnTo>
                            <a:lnTo>
                              <a:pt x="2386" y="576"/>
                            </a:lnTo>
                            <a:lnTo>
                              <a:pt x="2176" y="444"/>
                            </a:lnTo>
                            <a:lnTo>
                              <a:pt x="1967" y="330"/>
                            </a:lnTo>
                            <a:lnTo>
                              <a:pt x="1752" y="228"/>
                            </a:lnTo>
                            <a:lnTo>
                              <a:pt x="1543" y="144"/>
                            </a:lnTo>
                            <a:lnTo>
                              <a:pt x="1333" y="78"/>
                            </a:lnTo>
                            <a:lnTo>
                              <a:pt x="1130" y="30"/>
                            </a:lnTo>
                            <a:lnTo>
                              <a:pt x="939" y="6"/>
                            </a:lnTo>
                            <a:lnTo>
                              <a:pt x="753" y="0"/>
                            </a:lnTo>
                            <a:lnTo>
                              <a:pt x="586" y="18"/>
                            </a:lnTo>
                            <a:lnTo>
                              <a:pt x="431" y="54"/>
                            </a:lnTo>
                            <a:lnTo>
                              <a:pt x="287" y="108"/>
                            </a:lnTo>
                            <a:lnTo>
                              <a:pt x="161" y="186"/>
                            </a:lnTo>
                            <a:lnTo>
                              <a:pt x="48" y="282"/>
                            </a:lnTo>
                            <a:lnTo>
                              <a:pt x="24" y="306"/>
                            </a:lnTo>
                            <a:lnTo>
                              <a:pt x="0" y="330"/>
                            </a:lnTo>
                            <a:lnTo>
                              <a:pt x="0" y="336"/>
                            </a:lnTo>
                            <a:lnTo>
                              <a:pt x="24" y="312"/>
                            </a:lnTo>
                            <a:lnTo>
                              <a:pt x="48" y="282"/>
                            </a:lnTo>
                            <a:lnTo>
                              <a:pt x="48" y="282"/>
                            </a:lnTo>
                            <a:close/>
                          </a:path>
                        </a:pathLst>
                      </a:custGeom>
                      <a:solidFill>
                        <a:schemeClr val="accent2"/>
                      </a:solidFill>
                      <a:ln w="9525">
                        <a:noFill/>
                        <a:round/>
                        <a:headEnd/>
                        <a:tailEnd/>
                      </a:ln>
                    </p:spPr>
                    <p:txBody>
                      <a:bodyPr/>
                      <a:lstStyle/>
                      <a:p>
                        <a:endParaRPr lang="zh-CN" altLang="en-US"/>
                      </a:p>
                    </p:txBody>
                  </p:sp>
                  <p:grpSp>
                    <p:nvGrpSpPr>
                      <p:cNvPr id="54286" name="Group 14"/>
                      <p:cNvGrpSpPr>
                        <a:grpSpLocks/>
                      </p:cNvGrpSpPr>
                      <p:nvPr userDrawn="1"/>
                    </p:nvGrpSpPr>
                    <p:grpSpPr bwMode="auto">
                      <a:xfrm>
                        <a:off x="0" y="808"/>
                        <a:ext cx="4751" cy="3508"/>
                        <a:chOff x="-400" y="808"/>
                        <a:chExt cx="4751" cy="3508"/>
                      </a:xfrm>
                    </p:grpSpPr>
                    <p:sp>
                      <p:nvSpPr>
                        <p:cNvPr id="54287" name="Line 15"/>
                        <p:cNvSpPr>
                          <a:spLocks noChangeShapeType="1"/>
                        </p:cNvSpPr>
                        <p:nvPr userDrawn="1"/>
                      </p:nvSpPr>
                      <p:spPr bwMode="hidden">
                        <a:xfrm rot="1678521" flipH="1" flipV="1">
                          <a:off x="876" y="809"/>
                          <a:ext cx="1242" cy="1910"/>
                        </a:xfrm>
                        <a:prstGeom prst="line">
                          <a:avLst/>
                        </a:prstGeom>
                        <a:noFill/>
                        <a:ln w="9525">
                          <a:solidFill>
                            <a:schemeClr val="accent2"/>
                          </a:solidFill>
                          <a:round/>
                          <a:headEnd/>
                          <a:tailEnd/>
                        </a:ln>
                        <a:effectLst/>
                      </p:spPr>
                      <p:txBody>
                        <a:bodyPr/>
                        <a:lstStyle/>
                        <a:p>
                          <a:endParaRPr lang="zh-CN" altLang="en-US"/>
                        </a:p>
                      </p:txBody>
                    </p:sp>
                    <p:sp>
                      <p:nvSpPr>
                        <p:cNvPr id="54288" name="Line 16"/>
                        <p:cNvSpPr>
                          <a:spLocks noChangeShapeType="1"/>
                        </p:cNvSpPr>
                        <p:nvPr userDrawn="1"/>
                      </p:nvSpPr>
                      <p:spPr bwMode="hidden">
                        <a:xfrm rot="1678521" flipH="1" flipV="1">
                          <a:off x="-210" y="2117"/>
                          <a:ext cx="1921" cy="379"/>
                        </a:xfrm>
                        <a:prstGeom prst="line">
                          <a:avLst/>
                        </a:prstGeom>
                        <a:noFill/>
                        <a:ln w="9525">
                          <a:solidFill>
                            <a:schemeClr val="accent2"/>
                          </a:solidFill>
                          <a:round/>
                          <a:headEnd/>
                          <a:tailEnd/>
                        </a:ln>
                        <a:effectLst/>
                      </p:spPr>
                      <p:txBody>
                        <a:bodyPr/>
                        <a:lstStyle/>
                        <a:p>
                          <a:endParaRPr lang="zh-CN" altLang="en-US"/>
                        </a:p>
                      </p:txBody>
                    </p:sp>
                    <p:sp>
                      <p:nvSpPr>
                        <p:cNvPr id="54289" name="Line 17"/>
                        <p:cNvSpPr>
                          <a:spLocks noChangeShapeType="1"/>
                        </p:cNvSpPr>
                        <p:nvPr userDrawn="1"/>
                      </p:nvSpPr>
                      <p:spPr bwMode="hidden">
                        <a:xfrm rot="1678521" flipH="1" flipV="1">
                          <a:off x="-257" y="1886"/>
                          <a:ext cx="2029" cy="591"/>
                        </a:xfrm>
                        <a:prstGeom prst="line">
                          <a:avLst/>
                        </a:prstGeom>
                        <a:noFill/>
                        <a:ln w="9525">
                          <a:solidFill>
                            <a:schemeClr val="accent2"/>
                          </a:solidFill>
                          <a:round/>
                          <a:headEnd/>
                          <a:tailEnd/>
                        </a:ln>
                        <a:effectLst/>
                      </p:spPr>
                      <p:txBody>
                        <a:bodyPr/>
                        <a:lstStyle/>
                        <a:p>
                          <a:endParaRPr lang="zh-CN" altLang="en-US"/>
                        </a:p>
                      </p:txBody>
                    </p:sp>
                    <p:sp>
                      <p:nvSpPr>
                        <p:cNvPr id="54290" name="Line 18"/>
                        <p:cNvSpPr>
                          <a:spLocks noChangeShapeType="1"/>
                        </p:cNvSpPr>
                        <p:nvPr userDrawn="1"/>
                      </p:nvSpPr>
                      <p:spPr bwMode="hidden">
                        <a:xfrm rot="1678521" flipH="1" flipV="1">
                          <a:off x="-327" y="1599"/>
                          <a:ext cx="2175" cy="852"/>
                        </a:xfrm>
                        <a:prstGeom prst="line">
                          <a:avLst/>
                        </a:prstGeom>
                        <a:noFill/>
                        <a:ln w="9525">
                          <a:solidFill>
                            <a:schemeClr val="accent2"/>
                          </a:solidFill>
                          <a:round/>
                          <a:headEnd/>
                          <a:tailEnd/>
                        </a:ln>
                        <a:effectLst/>
                      </p:spPr>
                      <p:txBody>
                        <a:bodyPr/>
                        <a:lstStyle/>
                        <a:p>
                          <a:endParaRPr lang="zh-CN" altLang="en-US"/>
                        </a:p>
                      </p:txBody>
                    </p:sp>
                    <p:sp>
                      <p:nvSpPr>
                        <p:cNvPr id="54291" name="Line 19"/>
                        <p:cNvSpPr>
                          <a:spLocks noChangeShapeType="1"/>
                        </p:cNvSpPr>
                        <p:nvPr userDrawn="1"/>
                      </p:nvSpPr>
                      <p:spPr bwMode="hidden">
                        <a:xfrm rot="1678521" flipH="1" flipV="1">
                          <a:off x="-400" y="1259"/>
                          <a:ext cx="2334" cy="1165"/>
                        </a:xfrm>
                        <a:prstGeom prst="line">
                          <a:avLst/>
                        </a:prstGeom>
                        <a:noFill/>
                        <a:ln w="9525">
                          <a:solidFill>
                            <a:schemeClr val="accent2"/>
                          </a:solidFill>
                          <a:round/>
                          <a:headEnd/>
                          <a:tailEnd/>
                        </a:ln>
                        <a:effectLst/>
                      </p:spPr>
                      <p:txBody>
                        <a:bodyPr/>
                        <a:lstStyle/>
                        <a:p>
                          <a:endParaRPr lang="zh-CN" altLang="en-US"/>
                        </a:p>
                      </p:txBody>
                    </p:sp>
                    <p:sp>
                      <p:nvSpPr>
                        <p:cNvPr id="54292" name="Line 20"/>
                        <p:cNvSpPr>
                          <a:spLocks noChangeShapeType="1"/>
                        </p:cNvSpPr>
                        <p:nvPr userDrawn="1"/>
                      </p:nvSpPr>
                      <p:spPr bwMode="hidden">
                        <a:xfrm rot="1678521" flipH="1" flipV="1">
                          <a:off x="179" y="872"/>
                          <a:ext cx="1891" cy="1681"/>
                        </a:xfrm>
                        <a:prstGeom prst="line">
                          <a:avLst/>
                        </a:prstGeom>
                        <a:noFill/>
                        <a:ln w="9525">
                          <a:solidFill>
                            <a:schemeClr val="accent2"/>
                          </a:solidFill>
                          <a:round/>
                          <a:headEnd/>
                          <a:tailEnd/>
                        </a:ln>
                        <a:effectLst/>
                      </p:spPr>
                      <p:txBody>
                        <a:bodyPr/>
                        <a:lstStyle/>
                        <a:p>
                          <a:endParaRPr lang="zh-CN" altLang="en-US"/>
                        </a:p>
                      </p:txBody>
                    </p:sp>
                    <p:sp>
                      <p:nvSpPr>
                        <p:cNvPr id="54293" name="Line 21"/>
                        <p:cNvSpPr>
                          <a:spLocks noChangeShapeType="1"/>
                        </p:cNvSpPr>
                        <p:nvPr userDrawn="1"/>
                      </p:nvSpPr>
                      <p:spPr bwMode="hidden">
                        <a:xfrm rot="1678521" flipH="1" flipV="1">
                          <a:off x="-150" y="2329"/>
                          <a:ext cx="1806" cy="194"/>
                        </a:xfrm>
                        <a:prstGeom prst="line">
                          <a:avLst/>
                        </a:prstGeom>
                        <a:noFill/>
                        <a:ln w="9525">
                          <a:solidFill>
                            <a:schemeClr val="accent2"/>
                          </a:solidFill>
                          <a:round/>
                          <a:headEnd/>
                          <a:tailEnd/>
                        </a:ln>
                        <a:effectLst/>
                      </p:spPr>
                      <p:txBody>
                        <a:bodyPr/>
                        <a:lstStyle/>
                        <a:p>
                          <a:endParaRPr lang="zh-CN" altLang="en-US"/>
                        </a:p>
                      </p:txBody>
                    </p:sp>
                    <p:sp>
                      <p:nvSpPr>
                        <p:cNvPr id="54294" name="Line 22"/>
                        <p:cNvSpPr>
                          <a:spLocks noChangeShapeType="1"/>
                        </p:cNvSpPr>
                        <p:nvPr userDrawn="1"/>
                      </p:nvSpPr>
                      <p:spPr bwMode="hidden">
                        <a:xfrm rot="1678521" flipH="1" flipV="1">
                          <a:off x="-109" y="2514"/>
                          <a:ext cx="1720" cy="30"/>
                        </a:xfrm>
                        <a:prstGeom prst="line">
                          <a:avLst/>
                        </a:prstGeom>
                        <a:noFill/>
                        <a:ln w="9525">
                          <a:solidFill>
                            <a:schemeClr val="accent2"/>
                          </a:solidFill>
                          <a:round/>
                          <a:headEnd/>
                          <a:tailEnd/>
                        </a:ln>
                        <a:effectLst/>
                      </p:spPr>
                      <p:txBody>
                        <a:bodyPr/>
                        <a:lstStyle/>
                        <a:p>
                          <a:endParaRPr lang="zh-CN" altLang="en-US"/>
                        </a:p>
                      </p:txBody>
                    </p:sp>
                    <p:sp>
                      <p:nvSpPr>
                        <p:cNvPr id="54295" name="Line 23"/>
                        <p:cNvSpPr>
                          <a:spLocks noChangeShapeType="1"/>
                        </p:cNvSpPr>
                        <p:nvPr userDrawn="1"/>
                      </p:nvSpPr>
                      <p:spPr bwMode="hidden">
                        <a:xfrm rot="1678521" flipH="1">
                          <a:off x="545" y="2785"/>
                          <a:ext cx="849" cy="802"/>
                        </a:xfrm>
                        <a:prstGeom prst="line">
                          <a:avLst/>
                        </a:prstGeom>
                        <a:noFill/>
                        <a:ln w="9525">
                          <a:solidFill>
                            <a:schemeClr val="accent2"/>
                          </a:solidFill>
                          <a:round/>
                          <a:headEnd/>
                          <a:tailEnd/>
                        </a:ln>
                        <a:effectLst/>
                      </p:spPr>
                      <p:txBody>
                        <a:bodyPr/>
                        <a:lstStyle/>
                        <a:p>
                          <a:endParaRPr lang="zh-CN" altLang="en-US"/>
                        </a:p>
                      </p:txBody>
                    </p:sp>
                    <p:sp>
                      <p:nvSpPr>
                        <p:cNvPr id="54296" name="Line 24"/>
                        <p:cNvSpPr>
                          <a:spLocks noChangeShapeType="1"/>
                        </p:cNvSpPr>
                        <p:nvPr userDrawn="1"/>
                      </p:nvSpPr>
                      <p:spPr bwMode="hidden">
                        <a:xfrm rot="1678521" flipH="1">
                          <a:off x="168" y="2669"/>
                          <a:ext cx="1295" cy="560"/>
                        </a:xfrm>
                        <a:prstGeom prst="line">
                          <a:avLst/>
                        </a:prstGeom>
                        <a:noFill/>
                        <a:ln w="9525">
                          <a:solidFill>
                            <a:schemeClr val="accent2"/>
                          </a:solidFill>
                          <a:round/>
                          <a:headEnd/>
                          <a:tailEnd/>
                        </a:ln>
                        <a:effectLst/>
                      </p:spPr>
                      <p:txBody>
                        <a:bodyPr/>
                        <a:lstStyle/>
                        <a:p>
                          <a:endParaRPr lang="zh-CN" altLang="en-US"/>
                        </a:p>
                      </p:txBody>
                    </p:sp>
                    <p:sp>
                      <p:nvSpPr>
                        <p:cNvPr id="54297" name="Line 25"/>
                        <p:cNvSpPr>
                          <a:spLocks noChangeShapeType="1"/>
                        </p:cNvSpPr>
                        <p:nvPr userDrawn="1"/>
                      </p:nvSpPr>
                      <p:spPr bwMode="hidden">
                        <a:xfrm rot="1678521" flipH="1">
                          <a:off x="-34" y="2588"/>
                          <a:ext cx="1576" cy="245"/>
                        </a:xfrm>
                        <a:prstGeom prst="line">
                          <a:avLst/>
                        </a:prstGeom>
                        <a:noFill/>
                        <a:ln w="9525">
                          <a:solidFill>
                            <a:schemeClr val="accent2"/>
                          </a:solidFill>
                          <a:round/>
                          <a:headEnd/>
                          <a:tailEnd/>
                        </a:ln>
                        <a:effectLst/>
                      </p:spPr>
                      <p:txBody>
                        <a:bodyPr/>
                        <a:lstStyle/>
                        <a:p>
                          <a:endParaRPr lang="zh-CN" altLang="en-US"/>
                        </a:p>
                      </p:txBody>
                    </p:sp>
                    <p:sp>
                      <p:nvSpPr>
                        <p:cNvPr id="54298" name="Line 26"/>
                        <p:cNvSpPr>
                          <a:spLocks noChangeShapeType="1"/>
                        </p:cNvSpPr>
                        <p:nvPr userDrawn="1"/>
                      </p:nvSpPr>
                      <p:spPr bwMode="hidden">
                        <a:xfrm rot="1678521" flipH="1">
                          <a:off x="1201" y="2985"/>
                          <a:ext cx="141" cy="1041"/>
                        </a:xfrm>
                        <a:prstGeom prst="line">
                          <a:avLst/>
                        </a:prstGeom>
                        <a:noFill/>
                        <a:ln w="9525">
                          <a:solidFill>
                            <a:schemeClr val="accent2"/>
                          </a:solidFill>
                          <a:round/>
                          <a:headEnd/>
                          <a:tailEnd/>
                        </a:ln>
                        <a:effectLst/>
                      </p:spPr>
                      <p:txBody>
                        <a:bodyPr/>
                        <a:lstStyle/>
                        <a:p>
                          <a:endParaRPr lang="zh-CN" altLang="en-US"/>
                        </a:p>
                      </p:txBody>
                    </p:sp>
                    <p:sp>
                      <p:nvSpPr>
                        <p:cNvPr id="54299" name="Line 27"/>
                        <p:cNvSpPr>
                          <a:spLocks noChangeShapeType="1"/>
                        </p:cNvSpPr>
                        <p:nvPr userDrawn="1"/>
                      </p:nvSpPr>
                      <p:spPr bwMode="hidden">
                        <a:xfrm rot="1678521" flipH="1">
                          <a:off x="1292" y="3013"/>
                          <a:ext cx="47" cy="1058"/>
                        </a:xfrm>
                        <a:prstGeom prst="line">
                          <a:avLst/>
                        </a:prstGeom>
                        <a:noFill/>
                        <a:ln w="9525">
                          <a:solidFill>
                            <a:schemeClr val="accent2"/>
                          </a:solidFill>
                          <a:round/>
                          <a:headEnd/>
                          <a:tailEnd/>
                        </a:ln>
                        <a:effectLst/>
                      </p:spPr>
                      <p:txBody>
                        <a:bodyPr/>
                        <a:lstStyle/>
                        <a:p>
                          <a:endParaRPr lang="zh-CN" altLang="en-US"/>
                        </a:p>
                      </p:txBody>
                    </p:sp>
                    <p:sp>
                      <p:nvSpPr>
                        <p:cNvPr id="54300" name="Line 28"/>
                        <p:cNvSpPr>
                          <a:spLocks noChangeShapeType="1"/>
                        </p:cNvSpPr>
                        <p:nvPr userDrawn="1"/>
                      </p:nvSpPr>
                      <p:spPr bwMode="hidden">
                        <a:xfrm rot="1678521">
                          <a:off x="1331" y="3034"/>
                          <a:ext cx="47" cy="1081"/>
                        </a:xfrm>
                        <a:prstGeom prst="line">
                          <a:avLst/>
                        </a:prstGeom>
                        <a:noFill/>
                        <a:ln w="9525">
                          <a:solidFill>
                            <a:schemeClr val="accent2"/>
                          </a:solidFill>
                          <a:round/>
                          <a:headEnd/>
                          <a:tailEnd/>
                        </a:ln>
                        <a:effectLst/>
                      </p:spPr>
                      <p:txBody>
                        <a:bodyPr/>
                        <a:lstStyle/>
                        <a:p>
                          <a:endParaRPr lang="zh-CN" altLang="en-US"/>
                        </a:p>
                      </p:txBody>
                    </p:sp>
                    <p:sp>
                      <p:nvSpPr>
                        <p:cNvPr id="54301" name="Line 29"/>
                        <p:cNvSpPr>
                          <a:spLocks noChangeShapeType="1"/>
                        </p:cNvSpPr>
                        <p:nvPr userDrawn="1"/>
                      </p:nvSpPr>
                      <p:spPr bwMode="hidden">
                        <a:xfrm rot="1678521">
                          <a:off x="1325" y="3059"/>
                          <a:ext cx="145" cy="1101"/>
                        </a:xfrm>
                        <a:prstGeom prst="line">
                          <a:avLst/>
                        </a:prstGeom>
                        <a:noFill/>
                        <a:ln w="9525">
                          <a:solidFill>
                            <a:schemeClr val="accent2"/>
                          </a:solidFill>
                          <a:round/>
                          <a:headEnd/>
                          <a:tailEnd/>
                        </a:ln>
                        <a:effectLst/>
                      </p:spPr>
                      <p:txBody>
                        <a:bodyPr/>
                        <a:lstStyle/>
                        <a:p>
                          <a:endParaRPr lang="zh-CN" altLang="en-US"/>
                        </a:p>
                      </p:txBody>
                    </p:sp>
                    <p:sp>
                      <p:nvSpPr>
                        <p:cNvPr id="54302" name="Line 30"/>
                        <p:cNvSpPr>
                          <a:spLocks noChangeShapeType="1"/>
                        </p:cNvSpPr>
                        <p:nvPr userDrawn="1"/>
                      </p:nvSpPr>
                      <p:spPr bwMode="hidden">
                        <a:xfrm rot="1678521">
                          <a:off x="1320" y="3090"/>
                          <a:ext cx="255" cy="1124"/>
                        </a:xfrm>
                        <a:prstGeom prst="line">
                          <a:avLst/>
                        </a:prstGeom>
                        <a:noFill/>
                        <a:ln w="9525">
                          <a:solidFill>
                            <a:schemeClr val="accent2"/>
                          </a:solidFill>
                          <a:round/>
                          <a:headEnd/>
                          <a:tailEnd/>
                        </a:ln>
                        <a:effectLst/>
                      </p:spPr>
                      <p:txBody>
                        <a:bodyPr/>
                        <a:lstStyle/>
                        <a:p>
                          <a:endParaRPr lang="zh-CN" altLang="en-US"/>
                        </a:p>
                      </p:txBody>
                    </p:sp>
                    <p:sp>
                      <p:nvSpPr>
                        <p:cNvPr id="54303" name="Line 31"/>
                        <p:cNvSpPr>
                          <a:spLocks noChangeShapeType="1"/>
                        </p:cNvSpPr>
                        <p:nvPr userDrawn="1"/>
                      </p:nvSpPr>
                      <p:spPr bwMode="hidden">
                        <a:xfrm rot="1678521">
                          <a:off x="1314" y="3117"/>
                          <a:ext cx="365" cy="1143"/>
                        </a:xfrm>
                        <a:prstGeom prst="line">
                          <a:avLst/>
                        </a:prstGeom>
                        <a:noFill/>
                        <a:ln w="9525">
                          <a:solidFill>
                            <a:schemeClr val="accent2"/>
                          </a:solidFill>
                          <a:round/>
                          <a:headEnd/>
                          <a:tailEnd/>
                        </a:ln>
                        <a:effectLst/>
                      </p:spPr>
                      <p:txBody>
                        <a:bodyPr/>
                        <a:lstStyle/>
                        <a:p>
                          <a:endParaRPr lang="zh-CN" altLang="en-US"/>
                        </a:p>
                      </p:txBody>
                    </p:sp>
                    <p:sp>
                      <p:nvSpPr>
                        <p:cNvPr id="54304" name="Line 32"/>
                        <p:cNvSpPr>
                          <a:spLocks noChangeShapeType="1"/>
                        </p:cNvSpPr>
                        <p:nvPr userDrawn="1"/>
                      </p:nvSpPr>
                      <p:spPr bwMode="hidden">
                        <a:xfrm rot="1678521">
                          <a:off x="1337" y="3181"/>
                          <a:ext cx="567" cy="1073"/>
                        </a:xfrm>
                        <a:prstGeom prst="line">
                          <a:avLst/>
                        </a:prstGeom>
                        <a:noFill/>
                        <a:ln w="9525">
                          <a:solidFill>
                            <a:schemeClr val="accent2"/>
                          </a:solidFill>
                          <a:round/>
                          <a:headEnd/>
                          <a:tailEnd/>
                        </a:ln>
                        <a:effectLst/>
                      </p:spPr>
                      <p:txBody>
                        <a:bodyPr/>
                        <a:lstStyle/>
                        <a:p>
                          <a:endParaRPr lang="zh-CN" altLang="en-US"/>
                        </a:p>
                      </p:txBody>
                    </p:sp>
                    <p:sp>
                      <p:nvSpPr>
                        <p:cNvPr id="54305" name="Line 33"/>
                        <p:cNvSpPr>
                          <a:spLocks noChangeShapeType="1"/>
                        </p:cNvSpPr>
                        <p:nvPr userDrawn="1"/>
                      </p:nvSpPr>
                      <p:spPr bwMode="hidden">
                        <a:xfrm rot="1678521">
                          <a:off x="1354" y="3209"/>
                          <a:ext cx="663" cy="1019"/>
                        </a:xfrm>
                        <a:prstGeom prst="line">
                          <a:avLst/>
                        </a:prstGeom>
                        <a:noFill/>
                        <a:ln w="9525">
                          <a:solidFill>
                            <a:schemeClr val="accent2"/>
                          </a:solidFill>
                          <a:round/>
                          <a:headEnd/>
                          <a:tailEnd/>
                        </a:ln>
                        <a:effectLst/>
                      </p:spPr>
                      <p:txBody>
                        <a:bodyPr/>
                        <a:lstStyle/>
                        <a:p>
                          <a:endParaRPr lang="zh-CN" altLang="en-US"/>
                        </a:p>
                      </p:txBody>
                    </p:sp>
                    <p:sp>
                      <p:nvSpPr>
                        <p:cNvPr id="54306" name="Line 34"/>
                        <p:cNvSpPr>
                          <a:spLocks noChangeShapeType="1"/>
                        </p:cNvSpPr>
                        <p:nvPr userDrawn="1"/>
                      </p:nvSpPr>
                      <p:spPr bwMode="hidden">
                        <a:xfrm rot="1678521">
                          <a:off x="1375" y="3238"/>
                          <a:ext cx="745" cy="957"/>
                        </a:xfrm>
                        <a:prstGeom prst="line">
                          <a:avLst/>
                        </a:prstGeom>
                        <a:noFill/>
                        <a:ln w="9525">
                          <a:solidFill>
                            <a:schemeClr val="accent2"/>
                          </a:solidFill>
                          <a:round/>
                          <a:headEnd/>
                          <a:tailEnd/>
                        </a:ln>
                        <a:effectLst/>
                      </p:spPr>
                      <p:txBody>
                        <a:bodyPr/>
                        <a:lstStyle/>
                        <a:p>
                          <a:endParaRPr lang="zh-CN" altLang="en-US"/>
                        </a:p>
                      </p:txBody>
                    </p:sp>
                    <p:sp>
                      <p:nvSpPr>
                        <p:cNvPr id="54307" name="Line 35"/>
                        <p:cNvSpPr>
                          <a:spLocks noChangeShapeType="1"/>
                        </p:cNvSpPr>
                        <p:nvPr userDrawn="1"/>
                      </p:nvSpPr>
                      <p:spPr bwMode="hidden">
                        <a:xfrm rot="1678521">
                          <a:off x="1393" y="3266"/>
                          <a:ext cx="849" cy="909"/>
                        </a:xfrm>
                        <a:prstGeom prst="line">
                          <a:avLst/>
                        </a:prstGeom>
                        <a:noFill/>
                        <a:ln w="9525">
                          <a:solidFill>
                            <a:schemeClr val="accent2"/>
                          </a:solidFill>
                          <a:round/>
                          <a:headEnd/>
                          <a:tailEnd/>
                        </a:ln>
                        <a:effectLst/>
                      </p:spPr>
                      <p:txBody>
                        <a:bodyPr/>
                        <a:lstStyle/>
                        <a:p>
                          <a:endParaRPr lang="zh-CN" altLang="en-US"/>
                        </a:p>
                      </p:txBody>
                    </p:sp>
                    <p:sp>
                      <p:nvSpPr>
                        <p:cNvPr id="54308" name="Line 36"/>
                        <p:cNvSpPr>
                          <a:spLocks noChangeShapeType="1"/>
                        </p:cNvSpPr>
                        <p:nvPr userDrawn="1"/>
                      </p:nvSpPr>
                      <p:spPr bwMode="hidden">
                        <a:xfrm rot="1678521">
                          <a:off x="1412" y="3293"/>
                          <a:ext cx="950" cy="856"/>
                        </a:xfrm>
                        <a:prstGeom prst="line">
                          <a:avLst/>
                        </a:prstGeom>
                        <a:noFill/>
                        <a:ln w="9525">
                          <a:solidFill>
                            <a:schemeClr val="accent2"/>
                          </a:solidFill>
                          <a:round/>
                          <a:headEnd/>
                          <a:tailEnd/>
                        </a:ln>
                        <a:effectLst/>
                      </p:spPr>
                      <p:txBody>
                        <a:bodyPr/>
                        <a:lstStyle/>
                        <a:p>
                          <a:endParaRPr lang="zh-CN" altLang="en-US"/>
                        </a:p>
                      </p:txBody>
                    </p:sp>
                    <p:sp>
                      <p:nvSpPr>
                        <p:cNvPr id="54309" name="Line 37"/>
                        <p:cNvSpPr>
                          <a:spLocks noChangeShapeType="1"/>
                        </p:cNvSpPr>
                        <p:nvPr userDrawn="1"/>
                      </p:nvSpPr>
                      <p:spPr bwMode="hidden">
                        <a:xfrm rot="1678521">
                          <a:off x="1429" y="3321"/>
                          <a:ext cx="1056" cy="788"/>
                        </a:xfrm>
                        <a:prstGeom prst="line">
                          <a:avLst/>
                        </a:prstGeom>
                        <a:noFill/>
                        <a:ln w="9525">
                          <a:solidFill>
                            <a:schemeClr val="accent2"/>
                          </a:solidFill>
                          <a:round/>
                          <a:headEnd/>
                          <a:tailEnd/>
                        </a:ln>
                        <a:effectLst/>
                      </p:spPr>
                      <p:txBody>
                        <a:bodyPr/>
                        <a:lstStyle/>
                        <a:p>
                          <a:endParaRPr lang="zh-CN" altLang="en-US"/>
                        </a:p>
                      </p:txBody>
                    </p:sp>
                    <p:sp>
                      <p:nvSpPr>
                        <p:cNvPr id="54310" name="Line 38"/>
                        <p:cNvSpPr>
                          <a:spLocks noChangeShapeType="1"/>
                        </p:cNvSpPr>
                        <p:nvPr userDrawn="1"/>
                      </p:nvSpPr>
                      <p:spPr bwMode="hidden">
                        <a:xfrm rot="1678521">
                          <a:off x="1452" y="3356"/>
                          <a:ext cx="1173" cy="727"/>
                        </a:xfrm>
                        <a:prstGeom prst="line">
                          <a:avLst/>
                        </a:prstGeom>
                        <a:noFill/>
                        <a:ln w="9525">
                          <a:solidFill>
                            <a:schemeClr val="accent2"/>
                          </a:solidFill>
                          <a:round/>
                          <a:headEnd/>
                          <a:tailEnd/>
                        </a:ln>
                        <a:effectLst/>
                      </p:spPr>
                      <p:txBody>
                        <a:bodyPr/>
                        <a:lstStyle/>
                        <a:p>
                          <a:endParaRPr lang="zh-CN" altLang="en-US"/>
                        </a:p>
                      </p:txBody>
                    </p:sp>
                    <p:sp>
                      <p:nvSpPr>
                        <p:cNvPr id="54311" name="Line 39"/>
                        <p:cNvSpPr>
                          <a:spLocks noChangeShapeType="1"/>
                        </p:cNvSpPr>
                        <p:nvPr userDrawn="1"/>
                      </p:nvSpPr>
                      <p:spPr bwMode="hidden">
                        <a:xfrm rot="1678521">
                          <a:off x="1469" y="3388"/>
                          <a:ext cx="1315" cy="665"/>
                        </a:xfrm>
                        <a:prstGeom prst="line">
                          <a:avLst/>
                        </a:prstGeom>
                        <a:noFill/>
                        <a:ln w="9525">
                          <a:solidFill>
                            <a:schemeClr val="accent2"/>
                          </a:solidFill>
                          <a:round/>
                          <a:headEnd/>
                          <a:tailEnd/>
                        </a:ln>
                        <a:effectLst/>
                      </p:spPr>
                      <p:txBody>
                        <a:bodyPr/>
                        <a:lstStyle/>
                        <a:p>
                          <a:endParaRPr lang="zh-CN" altLang="en-US"/>
                        </a:p>
                      </p:txBody>
                    </p:sp>
                    <p:sp>
                      <p:nvSpPr>
                        <p:cNvPr id="54312" name="Line 40"/>
                        <p:cNvSpPr>
                          <a:spLocks noChangeShapeType="1"/>
                        </p:cNvSpPr>
                        <p:nvPr userDrawn="1"/>
                      </p:nvSpPr>
                      <p:spPr bwMode="hidden">
                        <a:xfrm rot="1678521">
                          <a:off x="1493" y="3426"/>
                          <a:ext cx="1469" cy="585"/>
                        </a:xfrm>
                        <a:prstGeom prst="line">
                          <a:avLst/>
                        </a:prstGeom>
                        <a:noFill/>
                        <a:ln w="9525">
                          <a:solidFill>
                            <a:schemeClr val="accent2"/>
                          </a:solidFill>
                          <a:round/>
                          <a:headEnd/>
                          <a:tailEnd/>
                        </a:ln>
                        <a:effectLst/>
                      </p:spPr>
                      <p:txBody>
                        <a:bodyPr/>
                        <a:lstStyle/>
                        <a:p>
                          <a:endParaRPr lang="zh-CN" altLang="en-US"/>
                        </a:p>
                      </p:txBody>
                    </p:sp>
                    <p:sp>
                      <p:nvSpPr>
                        <p:cNvPr id="54313" name="Line 41"/>
                        <p:cNvSpPr>
                          <a:spLocks noChangeShapeType="1"/>
                        </p:cNvSpPr>
                        <p:nvPr userDrawn="1"/>
                      </p:nvSpPr>
                      <p:spPr bwMode="hidden">
                        <a:xfrm rot="1678521">
                          <a:off x="1511" y="3464"/>
                          <a:ext cx="1649" cy="495"/>
                        </a:xfrm>
                        <a:prstGeom prst="line">
                          <a:avLst/>
                        </a:prstGeom>
                        <a:noFill/>
                        <a:ln w="9525">
                          <a:solidFill>
                            <a:schemeClr val="accent2"/>
                          </a:solidFill>
                          <a:round/>
                          <a:headEnd/>
                          <a:tailEnd/>
                        </a:ln>
                        <a:effectLst/>
                      </p:spPr>
                      <p:txBody>
                        <a:bodyPr/>
                        <a:lstStyle/>
                        <a:p>
                          <a:endParaRPr lang="zh-CN" altLang="en-US"/>
                        </a:p>
                      </p:txBody>
                    </p:sp>
                    <p:sp>
                      <p:nvSpPr>
                        <p:cNvPr id="54314" name="Line 42"/>
                        <p:cNvSpPr>
                          <a:spLocks noChangeShapeType="1"/>
                        </p:cNvSpPr>
                        <p:nvPr userDrawn="1"/>
                      </p:nvSpPr>
                      <p:spPr bwMode="hidden">
                        <a:xfrm rot="1678521">
                          <a:off x="1528" y="3518"/>
                          <a:ext cx="1885" cy="380"/>
                        </a:xfrm>
                        <a:prstGeom prst="line">
                          <a:avLst/>
                        </a:prstGeom>
                        <a:noFill/>
                        <a:ln w="9525">
                          <a:solidFill>
                            <a:schemeClr val="accent2"/>
                          </a:solidFill>
                          <a:round/>
                          <a:headEnd/>
                          <a:tailEnd/>
                        </a:ln>
                        <a:effectLst/>
                      </p:spPr>
                      <p:txBody>
                        <a:bodyPr/>
                        <a:lstStyle/>
                        <a:p>
                          <a:endParaRPr lang="zh-CN" altLang="en-US"/>
                        </a:p>
                      </p:txBody>
                    </p:sp>
                    <p:sp>
                      <p:nvSpPr>
                        <p:cNvPr id="54315" name="Line 43"/>
                        <p:cNvSpPr>
                          <a:spLocks noChangeShapeType="1"/>
                        </p:cNvSpPr>
                        <p:nvPr userDrawn="1"/>
                      </p:nvSpPr>
                      <p:spPr bwMode="hidden">
                        <a:xfrm rot="1678521">
                          <a:off x="1552" y="3586"/>
                          <a:ext cx="2168" cy="240"/>
                        </a:xfrm>
                        <a:prstGeom prst="line">
                          <a:avLst/>
                        </a:prstGeom>
                        <a:noFill/>
                        <a:ln w="9525">
                          <a:solidFill>
                            <a:schemeClr val="accent2"/>
                          </a:solidFill>
                          <a:round/>
                          <a:headEnd/>
                          <a:tailEnd/>
                        </a:ln>
                        <a:effectLst/>
                      </p:spPr>
                      <p:txBody>
                        <a:bodyPr/>
                        <a:lstStyle/>
                        <a:p>
                          <a:endParaRPr lang="zh-CN" altLang="en-US"/>
                        </a:p>
                      </p:txBody>
                    </p:sp>
                    <p:sp>
                      <p:nvSpPr>
                        <p:cNvPr id="54316" name="Line 44"/>
                        <p:cNvSpPr>
                          <a:spLocks noChangeShapeType="1"/>
                        </p:cNvSpPr>
                        <p:nvPr userDrawn="1"/>
                      </p:nvSpPr>
                      <p:spPr bwMode="hidden">
                        <a:xfrm rot="1678521">
                          <a:off x="1577" y="3670"/>
                          <a:ext cx="2528" cy="60"/>
                        </a:xfrm>
                        <a:prstGeom prst="line">
                          <a:avLst/>
                        </a:prstGeom>
                        <a:noFill/>
                        <a:ln w="9525">
                          <a:solidFill>
                            <a:schemeClr val="accent2"/>
                          </a:solidFill>
                          <a:round/>
                          <a:headEnd/>
                          <a:tailEnd/>
                        </a:ln>
                        <a:effectLst/>
                      </p:spPr>
                      <p:txBody>
                        <a:bodyPr/>
                        <a:lstStyle/>
                        <a:p>
                          <a:endParaRPr lang="zh-CN" altLang="en-US"/>
                        </a:p>
                      </p:txBody>
                    </p:sp>
                    <p:sp>
                      <p:nvSpPr>
                        <p:cNvPr id="54317" name="Line 45"/>
                        <p:cNvSpPr>
                          <a:spLocks noChangeShapeType="1"/>
                        </p:cNvSpPr>
                        <p:nvPr userDrawn="1"/>
                      </p:nvSpPr>
                      <p:spPr bwMode="hidden">
                        <a:xfrm rot="1678521" flipV="1">
                          <a:off x="1621" y="3545"/>
                          <a:ext cx="2730" cy="176"/>
                        </a:xfrm>
                        <a:prstGeom prst="line">
                          <a:avLst/>
                        </a:prstGeom>
                        <a:noFill/>
                        <a:ln w="9525">
                          <a:solidFill>
                            <a:schemeClr val="accent2"/>
                          </a:solidFill>
                          <a:round/>
                          <a:headEnd/>
                          <a:tailEnd/>
                        </a:ln>
                        <a:effectLst/>
                      </p:spPr>
                      <p:txBody>
                        <a:bodyPr/>
                        <a:lstStyle/>
                        <a:p>
                          <a:endParaRPr lang="zh-CN" altLang="en-US"/>
                        </a:p>
                      </p:txBody>
                    </p:sp>
                    <p:sp>
                      <p:nvSpPr>
                        <p:cNvPr id="54318" name="Line 46"/>
                        <p:cNvSpPr>
                          <a:spLocks noChangeShapeType="1"/>
                        </p:cNvSpPr>
                        <p:nvPr userDrawn="1"/>
                      </p:nvSpPr>
                      <p:spPr bwMode="hidden">
                        <a:xfrm rot="1678521" flipV="1">
                          <a:off x="1682" y="3297"/>
                          <a:ext cx="2635" cy="404"/>
                        </a:xfrm>
                        <a:prstGeom prst="line">
                          <a:avLst/>
                        </a:prstGeom>
                        <a:noFill/>
                        <a:ln w="9525">
                          <a:solidFill>
                            <a:schemeClr val="accent2"/>
                          </a:solidFill>
                          <a:round/>
                          <a:headEnd/>
                          <a:tailEnd/>
                        </a:ln>
                        <a:effectLst/>
                      </p:spPr>
                      <p:txBody>
                        <a:bodyPr/>
                        <a:lstStyle/>
                        <a:p>
                          <a:endParaRPr lang="zh-CN" altLang="en-US"/>
                        </a:p>
                      </p:txBody>
                    </p:sp>
                    <p:sp>
                      <p:nvSpPr>
                        <p:cNvPr id="54319" name="Line 47"/>
                        <p:cNvSpPr>
                          <a:spLocks noChangeShapeType="1"/>
                        </p:cNvSpPr>
                        <p:nvPr userDrawn="1"/>
                      </p:nvSpPr>
                      <p:spPr bwMode="hidden">
                        <a:xfrm rot="1678521" flipV="1">
                          <a:off x="1782" y="2845"/>
                          <a:ext cx="2370" cy="789"/>
                        </a:xfrm>
                        <a:prstGeom prst="line">
                          <a:avLst/>
                        </a:prstGeom>
                        <a:noFill/>
                        <a:ln w="9525">
                          <a:solidFill>
                            <a:schemeClr val="accent2"/>
                          </a:solidFill>
                          <a:round/>
                          <a:headEnd/>
                          <a:tailEnd/>
                        </a:ln>
                        <a:effectLst/>
                      </p:spPr>
                      <p:txBody>
                        <a:bodyPr/>
                        <a:lstStyle/>
                        <a:p>
                          <a:endParaRPr lang="zh-CN" altLang="en-US"/>
                        </a:p>
                      </p:txBody>
                    </p:sp>
                    <p:sp>
                      <p:nvSpPr>
                        <p:cNvPr id="54320" name="Line 48"/>
                        <p:cNvSpPr>
                          <a:spLocks noChangeShapeType="1"/>
                        </p:cNvSpPr>
                        <p:nvPr userDrawn="1"/>
                      </p:nvSpPr>
                      <p:spPr bwMode="hidden">
                        <a:xfrm rot="1678521" flipV="1">
                          <a:off x="1960" y="1992"/>
                          <a:ext cx="1530" cy="1443"/>
                        </a:xfrm>
                        <a:prstGeom prst="line">
                          <a:avLst/>
                        </a:prstGeom>
                        <a:noFill/>
                        <a:ln w="9525">
                          <a:solidFill>
                            <a:schemeClr val="accent2"/>
                          </a:solidFill>
                          <a:round/>
                          <a:headEnd/>
                          <a:tailEnd/>
                        </a:ln>
                        <a:effectLst/>
                      </p:spPr>
                      <p:txBody>
                        <a:bodyPr/>
                        <a:lstStyle/>
                        <a:p>
                          <a:endParaRPr lang="zh-CN" altLang="en-US"/>
                        </a:p>
                      </p:txBody>
                    </p:sp>
                    <p:sp>
                      <p:nvSpPr>
                        <p:cNvPr id="54321" name="Line 49"/>
                        <p:cNvSpPr>
                          <a:spLocks noChangeShapeType="1"/>
                        </p:cNvSpPr>
                        <p:nvPr userDrawn="1"/>
                      </p:nvSpPr>
                      <p:spPr bwMode="hidden">
                        <a:xfrm rot="1678521" flipV="1">
                          <a:off x="2014" y="1727"/>
                          <a:ext cx="1219" cy="1629"/>
                        </a:xfrm>
                        <a:prstGeom prst="line">
                          <a:avLst/>
                        </a:prstGeom>
                        <a:noFill/>
                        <a:ln w="9525">
                          <a:solidFill>
                            <a:schemeClr val="accent2"/>
                          </a:solidFill>
                          <a:round/>
                          <a:headEnd/>
                          <a:tailEnd/>
                        </a:ln>
                        <a:effectLst/>
                      </p:spPr>
                      <p:txBody>
                        <a:bodyPr/>
                        <a:lstStyle/>
                        <a:p>
                          <a:endParaRPr lang="zh-CN" altLang="en-US"/>
                        </a:p>
                      </p:txBody>
                    </p:sp>
                    <p:sp>
                      <p:nvSpPr>
                        <p:cNvPr id="54322" name="Freeform 50"/>
                        <p:cNvSpPr>
                          <a:spLocks/>
                        </p:cNvSpPr>
                        <p:nvPr userDrawn="1"/>
                      </p:nvSpPr>
                      <p:spPr bwMode="hidden">
                        <a:xfrm>
                          <a:off x="0" y="2548"/>
                          <a:ext cx="1542" cy="1768"/>
                        </a:xfrm>
                        <a:custGeom>
                          <a:avLst/>
                          <a:gdLst/>
                          <a:ahLst/>
                          <a:cxnLst>
                            <a:cxn ang="0">
                              <a:pos x="909" y="1264"/>
                            </a:cxn>
                            <a:cxn ang="0">
                              <a:pos x="1058" y="1402"/>
                            </a:cxn>
                            <a:cxn ang="0">
                              <a:pos x="1214" y="1528"/>
                            </a:cxn>
                            <a:cxn ang="0">
                              <a:pos x="1369" y="1654"/>
                            </a:cxn>
                            <a:cxn ang="0">
                              <a:pos x="1531" y="1768"/>
                            </a:cxn>
                            <a:cxn ang="0">
                              <a:pos x="1537" y="1768"/>
                            </a:cxn>
                            <a:cxn ang="0">
                              <a:pos x="1375" y="1654"/>
                            </a:cxn>
                            <a:cxn ang="0">
                              <a:pos x="1220" y="1534"/>
                            </a:cxn>
                            <a:cxn ang="0">
                              <a:pos x="1064" y="1402"/>
                            </a:cxn>
                            <a:cxn ang="0">
                              <a:pos x="915" y="1258"/>
                            </a:cxn>
                            <a:cxn ang="0">
                              <a:pos x="765" y="1115"/>
                            </a:cxn>
                            <a:cxn ang="0">
                              <a:pos x="628" y="959"/>
                            </a:cxn>
                            <a:cxn ang="0">
                              <a:pos x="496" y="803"/>
                            </a:cxn>
                            <a:cxn ang="0">
                              <a:pos x="377" y="647"/>
                            </a:cxn>
                            <a:cxn ang="0">
                              <a:pos x="269" y="485"/>
                            </a:cxn>
                            <a:cxn ang="0">
                              <a:pos x="167" y="323"/>
                            </a:cxn>
                            <a:cxn ang="0">
                              <a:pos x="78" y="161"/>
                            </a:cxn>
                            <a:cxn ang="0">
                              <a:pos x="0" y="0"/>
                            </a:cxn>
                            <a:cxn ang="0">
                              <a:pos x="0" y="12"/>
                            </a:cxn>
                            <a:cxn ang="0">
                              <a:pos x="78" y="173"/>
                            </a:cxn>
                            <a:cxn ang="0">
                              <a:pos x="167" y="335"/>
                            </a:cxn>
                            <a:cxn ang="0">
                              <a:pos x="269" y="491"/>
                            </a:cxn>
                            <a:cxn ang="0">
                              <a:pos x="377" y="653"/>
                            </a:cxn>
                            <a:cxn ang="0">
                              <a:pos x="496" y="809"/>
                            </a:cxn>
                            <a:cxn ang="0">
                              <a:pos x="628" y="965"/>
                            </a:cxn>
                            <a:cxn ang="0">
                              <a:pos x="765" y="1121"/>
                            </a:cxn>
                            <a:cxn ang="0">
                              <a:pos x="909" y="1264"/>
                            </a:cxn>
                            <a:cxn ang="0">
                              <a:pos x="909" y="1264"/>
                            </a:cxn>
                          </a:cxnLst>
                          <a:rect l="0" t="0" r="r" b="b"/>
                          <a:pathLst>
                            <a:path w="1537" h="1768">
                              <a:moveTo>
                                <a:pt x="909" y="1264"/>
                              </a:moveTo>
                              <a:lnTo>
                                <a:pt x="1058" y="1402"/>
                              </a:lnTo>
                              <a:lnTo>
                                <a:pt x="1214" y="1528"/>
                              </a:lnTo>
                              <a:lnTo>
                                <a:pt x="1369" y="1654"/>
                              </a:lnTo>
                              <a:lnTo>
                                <a:pt x="1531" y="1768"/>
                              </a:lnTo>
                              <a:lnTo>
                                <a:pt x="1537" y="1768"/>
                              </a:lnTo>
                              <a:lnTo>
                                <a:pt x="1375" y="1654"/>
                              </a:lnTo>
                              <a:lnTo>
                                <a:pt x="1220" y="1534"/>
                              </a:lnTo>
                              <a:lnTo>
                                <a:pt x="1064" y="1402"/>
                              </a:lnTo>
                              <a:lnTo>
                                <a:pt x="915" y="1258"/>
                              </a:lnTo>
                              <a:lnTo>
                                <a:pt x="765" y="1115"/>
                              </a:lnTo>
                              <a:lnTo>
                                <a:pt x="628" y="959"/>
                              </a:lnTo>
                              <a:lnTo>
                                <a:pt x="496" y="803"/>
                              </a:lnTo>
                              <a:lnTo>
                                <a:pt x="377" y="647"/>
                              </a:lnTo>
                              <a:lnTo>
                                <a:pt x="269" y="485"/>
                              </a:lnTo>
                              <a:lnTo>
                                <a:pt x="167" y="323"/>
                              </a:lnTo>
                              <a:lnTo>
                                <a:pt x="78" y="161"/>
                              </a:lnTo>
                              <a:lnTo>
                                <a:pt x="0" y="0"/>
                              </a:lnTo>
                              <a:lnTo>
                                <a:pt x="0" y="12"/>
                              </a:lnTo>
                              <a:lnTo>
                                <a:pt x="78" y="173"/>
                              </a:lnTo>
                              <a:lnTo>
                                <a:pt x="167" y="335"/>
                              </a:lnTo>
                              <a:lnTo>
                                <a:pt x="269" y="491"/>
                              </a:lnTo>
                              <a:lnTo>
                                <a:pt x="377" y="653"/>
                              </a:lnTo>
                              <a:lnTo>
                                <a:pt x="496" y="809"/>
                              </a:lnTo>
                              <a:lnTo>
                                <a:pt x="628" y="965"/>
                              </a:lnTo>
                              <a:lnTo>
                                <a:pt x="765" y="1121"/>
                              </a:lnTo>
                              <a:lnTo>
                                <a:pt x="909" y="1264"/>
                              </a:lnTo>
                              <a:lnTo>
                                <a:pt x="909" y="1264"/>
                              </a:lnTo>
                              <a:close/>
                            </a:path>
                          </a:pathLst>
                        </a:custGeom>
                        <a:solidFill>
                          <a:schemeClr val="accent2"/>
                        </a:solidFill>
                        <a:ln w="9525">
                          <a:solidFill>
                            <a:schemeClr val="accent2"/>
                          </a:solidFill>
                          <a:round/>
                          <a:headEnd/>
                          <a:tailEnd/>
                        </a:ln>
                      </p:spPr>
                      <p:txBody>
                        <a:bodyPr/>
                        <a:lstStyle/>
                        <a:p>
                          <a:endParaRPr lang="zh-CN" altLang="en-US"/>
                        </a:p>
                      </p:txBody>
                    </p:sp>
                    <p:grpSp>
                      <p:nvGrpSpPr>
                        <p:cNvPr id="54323" name="Group 51"/>
                        <p:cNvGrpSpPr>
                          <a:grpSpLocks/>
                        </p:cNvGrpSpPr>
                        <p:nvPr userDrawn="1"/>
                      </p:nvGrpSpPr>
                      <p:grpSpPr bwMode="auto">
                        <a:xfrm>
                          <a:off x="0" y="1812"/>
                          <a:ext cx="3672" cy="2049"/>
                          <a:chOff x="5" y="1816"/>
                          <a:chExt cx="3672" cy="2049"/>
                        </a:xfrm>
                      </p:grpSpPr>
                      <p:sp>
                        <p:nvSpPr>
                          <p:cNvPr id="54324" name="Oval 52"/>
                          <p:cNvSpPr>
                            <a:spLocks noChangeArrowheads="1"/>
                          </p:cNvSpPr>
                          <p:nvPr userDrawn="1"/>
                        </p:nvSpPr>
                        <p:spPr bwMode="hidden">
                          <a:xfrm rot="-2819839">
                            <a:off x="1544" y="2872"/>
                            <a:ext cx="161" cy="280"/>
                          </a:xfrm>
                          <a:prstGeom prst="ellipse">
                            <a:avLst/>
                          </a:prstGeom>
                          <a:noFill/>
                          <a:ln w="9525">
                            <a:solidFill>
                              <a:schemeClr val="accent2"/>
                            </a:solidFill>
                            <a:round/>
                            <a:headEnd/>
                            <a:tailEnd/>
                          </a:ln>
                          <a:effectLst/>
                        </p:spPr>
                        <p:txBody>
                          <a:bodyPr wrap="none" anchor="ctr"/>
                          <a:lstStyle/>
                          <a:p>
                            <a:endParaRPr lang="zh-CN" altLang="en-US"/>
                          </a:p>
                        </p:txBody>
                      </p:sp>
                      <p:sp>
                        <p:nvSpPr>
                          <p:cNvPr id="54325" name="Oval 53"/>
                          <p:cNvSpPr>
                            <a:spLocks noChangeArrowheads="1"/>
                          </p:cNvSpPr>
                          <p:nvPr userDrawn="1"/>
                        </p:nvSpPr>
                        <p:spPr bwMode="hidden">
                          <a:xfrm rot="-2819839">
                            <a:off x="1490" y="2750"/>
                            <a:ext cx="281" cy="503"/>
                          </a:xfrm>
                          <a:prstGeom prst="ellipse">
                            <a:avLst/>
                          </a:prstGeom>
                          <a:noFill/>
                          <a:ln w="9525">
                            <a:solidFill>
                              <a:schemeClr val="accent2"/>
                            </a:solidFill>
                            <a:round/>
                            <a:headEnd/>
                            <a:tailEnd/>
                          </a:ln>
                          <a:effectLst/>
                        </p:spPr>
                        <p:txBody>
                          <a:bodyPr wrap="none" anchor="ctr"/>
                          <a:lstStyle/>
                          <a:p>
                            <a:endParaRPr lang="zh-CN" altLang="en-US"/>
                          </a:p>
                        </p:txBody>
                      </p:sp>
                      <p:sp>
                        <p:nvSpPr>
                          <p:cNvPr id="54326" name="Oval 54"/>
                          <p:cNvSpPr>
                            <a:spLocks noChangeArrowheads="1"/>
                          </p:cNvSpPr>
                          <p:nvPr userDrawn="1"/>
                        </p:nvSpPr>
                        <p:spPr bwMode="hidden">
                          <a:xfrm rot="-2819839">
                            <a:off x="1415" y="2563"/>
                            <a:ext cx="471" cy="813"/>
                          </a:xfrm>
                          <a:prstGeom prst="ellipse">
                            <a:avLst/>
                          </a:prstGeom>
                          <a:noFill/>
                          <a:ln w="9525">
                            <a:solidFill>
                              <a:schemeClr val="accent2"/>
                            </a:solidFill>
                            <a:round/>
                            <a:headEnd/>
                            <a:tailEnd/>
                          </a:ln>
                          <a:effectLst/>
                        </p:spPr>
                        <p:txBody>
                          <a:bodyPr wrap="none" anchor="ctr"/>
                          <a:lstStyle/>
                          <a:p>
                            <a:endParaRPr lang="zh-CN" altLang="en-US"/>
                          </a:p>
                        </p:txBody>
                      </p:sp>
                      <p:sp>
                        <p:nvSpPr>
                          <p:cNvPr id="54327" name="Oval 55"/>
                          <p:cNvSpPr>
                            <a:spLocks noChangeArrowheads="1"/>
                          </p:cNvSpPr>
                          <p:nvPr userDrawn="1"/>
                        </p:nvSpPr>
                        <p:spPr bwMode="hidden">
                          <a:xfrm rot="-2819839">
                            <a:off x="1357" y="2400"/>
                            <a:ext cx="623" cy="1129"/>
                          </a:xfrm>
                          <a:prstGeom prst="ellipse">
                            <a:avLst/>
                          </a:prstGeom>
                          <a:noFill/>
                          <a:ln w="9525">
                            <a:solidFill>
                              <a:schemeClr val="accent2"/>
                            </a:solidFill>
                            <a:round/>
                            <a:headEnd/>
                            <a:tailEnd/>
                          </a:ln>
                          <a:effectLst/>
                        </p:spPr>
                        <p:txBody>
                          <a:bodyPr wrap="none" anchor="ctr"/>
                          <a:lstStyle/>
                          <a:p>
                            <a:endParaRPr lang="zh-CN" altLang="en-US"/>
                          </a:p>
                        </p:txBody>
                      </p:sp>
                      <p:sp>
                        <p:nvSpPr>
                          <p:cNvPr id="54328" name="Oval 56"/>
                          <p:cNvSpPr>
                            <a:spLocks noChangeArrowheads="1"/>
                          </p:cNvSpPr>
                          <p:nvPr userDrawn="1"/>
                        </p:nvSpPr>
                        <p:spPr bwMode="hidden">
                          <a:xfrm rot="-2819839">
                            <a:off x="1295" y="2200"/>
                            <a:ext cx="786" cy="1467"/>
                          </a:xfrm>
                          <a:prstGeom prst="ellipse">
                            <a:avLst/>
                          </a:prstGeom>
                          <a:noFill/>
                          <a:ln w="9525">
                            <a:solidFill>
                              <a:schemeClr val="accent2"/>
                            </a:solidFill>
                            <a:round/>
                            <a:headEnd/>
                            <a:tailEnd/>
                          </a:ln>
                          <a:effectLst/>
                        </p:spPr>
                        <p:txBody>
                          <a:bodyPr wrap="none" anchor="ctr"/>
                          <a:lstStyle/>
                          <a:p>
                            <a:endParaRPr lang="zh-CN" altLang="en-US"/>
                          </a:p>
                        </p:txBody>
                      </p:sp>
                      <p:sp>
                        <p:nvSpPr>
                          <p:cNvPr id="54329" name="Oval 57"/>
                          <p:cNvSpPr>
                            <a:spLocks noChangeArrowheads="1"/>
                          </p:cNvSpPr>
                          <p:nvPr userDrawn="1"/>
                        </p:nvSpPr>
                        <p:spPr bwMode="hidden">
                          <a:xfrm rot="-2819839">
                            <a:off x="1238" y="2040"/>
                            <a:ext cx="972" cy="1779"/>
                          </a:xfrm>
                          <a:prstGeom prst="ellipse">
                            <a:avLst/>
                          </a:prstGeom>
                          <a:noFill/>
                          <a:ln w="9525">
                            <a:solidFill>
                              <a:schemeClr val="accent2"/>
                            </a:solidFill>
                            <a:round/>
                            <a:headEnd/>
                            <a:tailEnd/>
                          </a:ln>
                          <a:effectLst/>
                        </p:spPr>
                        <p:txBody>
                          <a:bodyPr wrap="none" anchor="ctr"/>
                          <a:lstStyle/>
                          <a:p>
                            <a:endParaRPr lang="zh-CN" altLang="en-US"/>
                          </a:p>
                        </p:txBody>
                      </p:sp>
                      <p:sp>
                        <p:nvSpPr>
                          <p:cNvPr id="54330" name="Oval 58"/>
                          <p:cNvSpPr>
                            <a:spLocks noChangeArrowheads="1"/>
                          </p:cNvSpPr>
                          <p:nvPr userDrawn="1"/>
                        </p:nvSpPr>
                        <p:spPr bwMode="hidden">
                          <a:xfrm rot="-2819839">
                            <a:off x="1155" y="1868"/>
                            <a:ext cx="1167" cy="2094"/>
                          </a:xfrm>
                          <a:prstGeom prst="ellipse">
                            <a:avLst/>
                          </a:prstGeom>
                          <a:noFill/>
                          <a:ln w="9525">
                            <a:solidFill>
                              <a:schemeClr val="accent2"/>
                            </a:solidFill>
                            <a:round/>
                            <a:headEnd/>
                            <a:tailEnd/>
                          </a:ln>
                          <a:effectLst/>
                        </p:spPr>
                        <p:txBody>
                          <a:bodyPr wrap="none" anchor="ctr"/>
                          <a:lstStyle/>
                          <a:p>
                            <a:endParaRPr lang="zh-CN" altLang="en-US"/>
                          </a:p>
                        </p:txBody>
                      </p:sp>
                      <p:sp>
                        <p:nvSpPr>
                          <p:cNvPr id="54331" name="Oval 59"/>
                          <p:cNvSpPr>
                            <a:spLocks noChangeArrowheads="1"/>
                          </p:cNvSpPr>
                          <p:nvPr userDrawn="1"/>
                        </p:nvSpPr>
                        <p:spPr bwMode="hidden">
                          <a:xfrm rot="-2819839">
                            <a:off x="1085" y="1698"/>
                            <a:ext cx="1346" cy="2398"/>
                          </a:xfrm>
                          <a:prstGeom prst="ellipse">
                            <a:avLst/>
                          </a:prstGeom>
                          <a:noFill/>
                          <a:ln w="9525">
                            <a:solidFill>
                              <a:schemeClr val="accent2"/>
                            </a:solidFill>
                            <a:round/>
                            <a:headEnd/>
                            <a:tailEnd/>
                          </a:ln>
                          <a:effectLst/>
                        </p:spPr>
                        <p:txBody>
                          <a:bodyPr wrap="none" anchor="ctr"/>
                          <a:lstStyle/>
                          <a:p>
                            <a:endParaRPr lang="zh-CN" altLang="en-US"/>
                          </a:p>
                        </p:txBody>
                      </p:sp>
                      <p:sp>
                        <p:nvSpPr>
                          <p:cNvPr id="54332" name="Oval 60"/>
                          <p:cNvSpPr>
                            <a:spLocks noChangeArrowheads="1"/>
                          </p:cNvSpPr>
                          <p:nvPr userDrawn="1"/>
                        </p:nvSpPr>
                        <p:spPr bwMode="hidden">
                          <a:xfrm rot="-2819839">
                            <a:off x="998" y="1539"/>
                            <a:ext cx="1563" cy="2696"/>
                          </a:xfrm>
                          <a:prstGeom prst="ellipse">
                            <a:avLst/>
                          </a:prstGeom>
                          <a:noFill/>
                          <a:ln w="9525">
                            <a:solidFill>
                              <a:schemeClr val="accent2"/>
                            </a:solidFill>
                            <a:round/>
                            <a:headEnd/>
                            <a:tailEnd/>
                          </a:ln>
                          <a:effectLst/>
                        </p:spPr>
                        <p:txBody>
                          <a:bodyPr wrap="none" anchor="ctr"/>
                          <a:lstStyle/>
                          <a:p>
                            <a:endParaRPr lang="zh-CN" altLang="en-US"/>
                          </a:p>
                        </p:txBody>
                      </p:sp>
                      <p:sp>
                        <p:nvSpPr>
                          <p:cNvPr id="54333" name="Oval 61"/>
                          <p:cNvSpPr>
                            <a:spLocks noChangeArrowheads="1"/>
                          </p:cNvSpPr>
                          <p:nvPr userDrawn="1"/>
                        </p:nvSpPr>
                        <p:spPr bwMode="hidden">
                          <a:xfrm rot="-2819839">
                            <a:off x="933" y="1360"/>
                            <a:ext cx="1711" cy="3016"/>
                          </a:xfrm>
                          <a:prstGeom prst="ellipse">
                            <a:avLst/>
                          </a:prstGeom>
                          <a:noFill/>
                          <a:ln w="9525">
                            <a:solidFill>
                              <a:schemeClr val="accent2"/>
                            </a:solidFill>
                            <a:round/>
                            <a:headEnd/>
                            <a:tailEnd/>
                          </a:ln>
                          <a:effectLst/>
                        </p:spPr>
                        <p:txBody>
                          <a:bodyPr wrap="none" anchor="ctr"/>
                          <a:lstStyle/>
                          <a:p>
                            <a:endParaRPr lang="zh-CN" altLang="en-US"/>
                          </a:p>
                        </p:txBody>
                      </p:sp>
                      <p:sp>
                        <p:nvSpPr>
                          <p:cNvPr id="54334" name="Oval 62"/>
                          <p:cNvSpPr>
                            <a:spLocks noChangeArrowheads="1"/>
                          </p:cNvSpPr>
                          <p:nvPr userDrawn="1"/>
                        </p:nvSpPr>
                        <p:spPr bwMode="hidden">
                          <a:xfrm rot="-2865139">
                            <a:off x="877" y="1187"/>
                            <a:ext cx="1880" cy="3345"/>
                          </a:xfrm>
                          <a:prstGeom prst="ellipse">
                            <a:avLst/>
                          </a:prstGeom>
                          <a:noFill/>
                          <a:ln w="9525">
                            <a:solidFill>
                              <a:schemeClr val="accent2"/>
                            </a:solidFill>
                            <a:round/>
                            <a:headEnd/>
                            <a:tailEnd/>
                          </a:ln>
                          <a:effectLst/>
                        </p:spPr>
                        <p:txBody>
                          <a:bodyPr wrap="none" anchor="ctr"/>
                          <a:lstStyle/>
                          <a:p>
                            <a:endParaRPr lang="zh-CN" altLang="en-US"/>
                          </a:p>
                        </p:txBody>
                      </p:sp>
                      <p:sp>
                        <p:nvSpPr>
                          <p:cNvPr id="54335" name="Oval 63"/>
                          <p:cNvSpPr>
                            <a:spLocks noChangeArrowheads="1"/>
                          </p:cNvSpPr>
                          <p:nvPr userDrawn="1"/>
                        </p:nvSpPr>
                        <p:spPr bwMode="hidden">
                          <a:xfrm rot="-2780025">
                            <a:off x="816" y="1005"/>
                            <a:ext cx="2049" cy="3672"/>
                          </a:xfrm>
                          <a:prstGeom prst="ellipse">
                            <a:avLst/>
                          </a:prstGeom>
                          <a:noFill/>
                          <a:ln w="9525">
                            <a:solidFill>
                              <a:schemeClr val="accent2"/>
                            </a:solidFill>
                            <a:round/>
                            <a:headEnd/>
                            <a:tailEnd/>
                          </a:ln>
                          <a:effectLst/>
                        </p:spPr>
                        <p:txBody>
                          <a:bodyPr wrap="none" anchor="ctr"/>
                          <a:lstStyle/>
                          <a:p>
                            <a:endParaRPr lang="zh-CN" altLang="en-US"/>
                          </a:p>
                        </p:txBody>
                      </p:sp>
                    </p:grpSp>
                    <p:sp>
                      <p:nvSpPr>
                        <p:cNvPr id="54336" name="Line 64"/>
                        <p:cNvSpPr>
                          <a:spLocks noChangeShapeType="1"/>
                        </p:cNvSpPr>
                        <p:nvPr userDrawn="1"/>
                      </p:nvSpPr>
                      <p:spPr bwMode="hidden">
                        <a:xfrm flipV="1">
                          <a:off x="1656" y="1164"/>
                          <a:ext cx="831" cy="1770"/>
                        </a:xfrm>
                        <a:prstGeom prst="line">
                          <a:avLst/>
                        </a:prstGeom>
                        <a:noFill/>
                        <a:ln w="9525">
                          <a:solidFill>
                            <a:schemeClr val="accent2"/>
                          </a:solidFill>
                          <a:round/>
                          <a:headEnd/>
                          <a:tailEnd/>
                        </a:ln>
                        <a:effectLst/>
                      </p:spPr>
                      <p:txBody>
                        <a:bodyPr/>
                        <a:lstStyle/>
                        <a:p>
                          <a:endParaRPr lang="zh-CN" altLang="en-US"/>
                        </a:p>
                      </p:txBody>
                    </p:sp>
                    <p:sp>
                      <p:nvSpPr>
                        <p:cNvPr id="54337" name="Line 65"/>
                        <p:cNvSpPr>
                          <a:spLocks noChangeShapeType="1"/>
                        </p:cNvSpPr>
                        <p:nvPr userDrawn="1"/>
                      </p:nvSpPr>
                      <p:spPr bwMode="hidden">
                        <a:xfrm rot="615780" flipV="1">
                          <a:off x="1811" y="1299"/>
                          <a:ext cx="819" cy="1726"/>
                        </a:xfrm>
                        <a:prstGeom prst="line">
                          <a:avLst/>
                        </a:prstGeom>
                        <a:noFill/>
                        <a:ln w="9525">
                          <a:solidFill>
                            <a:schemeClr val="accent2"/>
                          </a:solidFill>
                          <a:round/>
                          <a:headEnd/>
                          <a:tailEnd/>
                        </a:ln>
                        <a:effectLst/>
                      </p:spPr>
                      <p:txBody>
                        <a:bodyPr/>
                        <a:lstStyle/>
                        <a:p>
                          <a:endParaRPr lang="zh-CN" altLang="en-US"/>
                        </a:p>
                      </p:txBody>
                    </p:sp>
                    <p:sp>
                      <p:nvSpPr>
                        <p:cNvPr id="54338" name="Line 66"/>
                        <p:cNvSpPr>
                          <a:spLocks noChangeShapeType="1"/>
                        </p:cNvSpPr>
                        <p:nvPr userDrawn="1"/>
                      </p:nvSpPr>
                      <p:spPr bwMode="hidden">
                        <a:xfrm rot="1139441" flipV="1">
                          <a:off x="1963" y="1148"/>
                          <a:ext cx="383" cy="1895"/>
                        </a:xfrm>
                        <a:prstGeom prst="line">
                          <a:avLst/>
                        </a:prstGeom>
                        <a:noFill/>
                        <a:ln w="9525">
                          <a:solidFill>
                            <a:schemeClr val="accent2"/>
                          </a:solidFill>
                          <a:round/>
                          <a:headEnd/>
                          <a:tailEnd/>
                        </a:ln>
                        <a:effectLst/>
                      </p:spPr>
                      <p:txBody>
                        <a:bodyPr/>
                        <a:lstStyle/>
                        <a:p>
                          <a:endParaRPr lang="zh-CN" altLang="en-US"/>
                        </a:p>
                      </p:txBody>
                    </p:sp>
                    <p:sp>
                      <p:nvSpPr>
                        <p:cNvPr id="54339" name="Line 67"/>
                        <p:cNvSpPr>
                          <a:spLocks noChangeShapeType="1"/>
                        </p:cNvSpPr>
                        <p:nvPr userDrawn="1"/>
                      </p:nvSpPr>
                      <p:spPr bwMode="hidden">
                        <a:xfrm rot="1061104" flipV="1">
                          <a:off x="1921" y="1332"/>
                          <a:ext cx="744" cy="1766"/>
                        </a:xfrm>
                        <a:prstGeom prst="line">
                          <a:avLst/>
                        </a:prstGeom>
                        <a:noFill/>
                        <a:ln w="9525">
                          <a:solidFill>
                            <a:schemeClr val="accent2"/>
                          </a:solidFill>
                          <a:round/>
                          <a:headEnd/>
                          <a:tailEnd/>
                        </a:ln>
                        <a:effectLst/>
                      </p:spPr>
                      <p:txBody>
                        <a:bodyPr/>
                        <a:lstStyle/>
                        <a:p>
                          <a:endParaRPr lang="zh-CN" altLang="en-US"/>
                        </a:p>
                      </p:txBody>
                    </p:sp>
                    <p:sp>
                      <p:nvSpPr>
                        <p:cNvPr id="54340" name="Line 68"/>
                        <p:cNvSpPr>
                          <a:spLocks noChangeShapeType="1"/>
                        </p:cNvSpPr>
                        <p:nvPr userDrawn="1"/>
                      </p:nvSpPr>
                      <p:spPr bwMode="hidden">
                        <a:xfrm rot="2202167" flipV="1">
                          <a:off x="2217" y="1314"/>
                          <a:ext cx="311" cy="1917"/>
                        </a:xfrm>
                        <a:prstGeom prst="line">
                          <a:avLst/>
                        </a:prstGeom>
                        <a:noFill/>
                        <a:ln w="9525">
                          <a:solidFill>
                            <a:schemeClr val="accent2"/>
                          </a:solidFill>
                          <a:round/>
                          <a:headEnd/>
                          <a:tailEnd/>
                        </a:ln>
                        <a:effectLst/>
                      </p:spPr>
                      <p:txBody>
                        <a:bodyPr/>
                        <a:lstStyle/>
                        <a:p>
                          <a:endParaRPr lang="zh-CN" altLang="en-US"/>
                        </a:p>
                      </p:txBody>
                    </p:sp>
                    <p:sp>
                      <p:nvSpPr>
                        <p:cNvPr id="54341" name="Line 69"/>
                        <p:cNvSpPr>
                          <a:spLocks noChangeShapeType="1"/>
                        </p:cNvSpPr>
                        <p:nvPr userDrawn="1"/>
                      </p:nvSpPr>
                      <p:spPr bwMode="hidden">
                        <a:xfrm rot="1678521" flipV="1">
                          <a:off x="2039" y="1549"/>
                          <a:ext cx="895" cy="1722"/>
                        </a:xfrm>
                        <a:prstGeom prst="line">
                          <a:avLst/>
                        </a:prstGeom>
                        <a:noFill/>
                        <a:ln w="9525">
                          <a:solidFill>
                            <a:schemeClr val="accent2"/>
                          </a:solidFill>
                          <a:round/>
                          <a:headEnd/>
                          <a:tailEnd/>
                        </a:ln>
                        <a:effectLst/>
                      </p:spPr>
                      <p:txBody>
                        <a:bodyPr/>
                        <a:lstStyle/>
                        <a:p>
                          <a:endParaRPr lang="zh-CN" altLang="en-US"/>
                        </a:p>
                      </p:txBody>
                    </p:sp>
                    <p:sp>
                      <p:nvSpPr>
                        <p:cNvPr id="54342" name="Line 70"/>
                        <p:cNvSpPr>
                          <a:spLocks noChangeShapeType="1"/>
                        </p:cNvSpPr>
                        <p:nvPr userDrawn="1"/>
                      </p:nvSpPr>
                      <p:spPr bwMode="hidden">
                        <a:xfrm rot="1678521" flipV="1">
                          <a:off x="2024" y="1649"/>
                          <a:ext cx="1049" cy="1661"/>
                        </a:xfrm>
                        <a:prstGeom prst="line">
                          <a:avLst/>
                        </a:prstGeom>
                        <a:noFill/>
                        <a:ln w="9525">
                          <a:solidFill>
                            <a:schemeClr val="accent2"/>
                          </a:solidFill>
                          <a:round/>
                          <a:headEnd/>
                          <a:tailEnd/>
                        </a:ln>
                        <a:effectLst/>
                      </p:spPr>
                      <p:txBody>
                        <a:bodyPr/>
                        <a:lstStyle/>
                        <a:p>
                          <a:endParaRPr lang="zh-CN" altLang="en-US"/>
                        </a:p>
                      </p:txBody>
                    </p:sp>
                    <p:sp>
                      <p:nvSpPr>
                        <p:cNvPr id="54343" name="Line 71"/>
                        <p:cNvSpPr>
                          <a:spLocks noChangeShapeType="1"/>
                        </p:cNvSpPr>
                        <p:nvPr userDrawn="1"/>
                      </p:nvSpPr>
                      <p:spPr bwMode="hidden">
                        <a:xfrm rot="1678521" flipV="1">
                          <a:off x="1985" y="1876"/>
                          <a:ext cx="1357" cy="1516"/>
                        </a:xfrm>
                        <a:prstGeom prst="line">
                          <a:avLst/>
                        </a:prstGeom>
                        <a:noFill/>
                        <a:ln w="9525">
                          <a:solidFill>
                            <a:schemeClr val="accent2"/>
                          </a:solidFill>
                          <a:round/>
                          <a:headEnd/>
                          <a:tailEnd/>
                        </a:ln>
                        <a:effectLst/>
                      </p:spPr>
                      <p:txBody>
                        <a:bodyPr/>
                        <a:lstStyle/>
                        <a:p>
                          <a:endParaRPr lang="zh-CN" altLang="en-US"/>
                        </a:p>
                      </p:txBody>
                    </p:sp>
                    <p:sp>
                      <p:nvSpPr>
                        <p:cNvPr id="54344" name="Line 72"/>
                        <p:cNvSpPr>
                          <a:spLocks noChangeShapeType="1"/>
                        </p:cNvSpPr>
                        <p:nvPr userDrawn="1"/>
                      </p:nvSpPr>
                      <p:spPr bwMode="hidden">
                        <a:xfrm rot="1678521" flipV="1">
                          <a:off x="1936" y="2115"/>
                          <a:ext cx="1686" cy="1356"/>
                        </a:xfrm>
                        <a:prstGeom prst="line">
                          <a:avLst/>
                        </a:prstGeom>
                        <a:noFill/>
                        <a:ln w="9525">
                          <a:solidFill>
                            <a:schemeClr val="accent2"/>
                          </a:solidFill>
                          <a:round/>
                          <a:headEnd/>
                          <a:tailEnd/>
                        </a:ln>
                        <a:effectLst/>
                      </p:spPr>
                      <p:txBody>
                        <a:bodyPr/>
                        <a:lstStyle/>
                        <a:p>
                          <a:endParaRPr lang="zh-CN" altLang="en-US"/>
                        </a:p>
                      </p:txBody>
                    </p:sp>
                    <p:sp>
                      <p:nvSpPr>
                        <p:cNvPr id="54345" name="Line 73"/>
                        <p:cNvSpPr>
                          <a:spLocks noChangeShapeType="1"/>
                        </p:cNvSpPr>
                        <p:nvPr userDrawn="1"/>
                      </p:nvSpPr>
                      <p:spPr bwMode="hidden">
                        <a:xfrm rot="1678521" flipV="1">
                          <a:off x="1897" y="2287"/>
                          <a:ext cx="1880" cy="1225"/>
                        </a:xfrm>
                        <a:prstGeom prst="line">
                          <a:avLst/>
                        </a:prstGeom>
                        <a:noFill/>
                        <a:ln w="9525">
                          <a:solidFill>
                            <a:schemeClr val="accent2"/>
                          </a:solidFill>
                          <a:round/>
                          <a:headEnd/>
                          <a:tailEnd/>
                        </a:ln>
                        <a:effectLst/>
                      </p:spPr>
                      <p:txBody>
                        <a:bodyPr/>
                        <a:lstStyle/>
                        <a:p>
                          <a:endParaRPr lang="zh-CN" altLang="en-US"/>
                        </a:p>
                      </p:txBody>
                    </p:sp>
                    <p:sp>
                      <p:nvSpPr>
                        <p:cNvPr id="54346" name="Line 74"/>
                        <p:cNvSpPr>
                          <a:spLocks noChangeShapeType="1"/>
                        </p:cNvSpPr>
                        <p:nvPr userDrawn="1"/>
                      </p:nvSpPr>
                      <p:spPr bwMode="hidden">
                        <a:xfrm rot="1678521" flipV="1">
                          <a:off x="1855" y="2458"/>
                          <a:ext cx="2060" cy="1096"/>
                        </a:xfrm>
                        <a:prstGeom prst="line">
                          <a:avLst/>
                        </a:prstGeom>
                        <a:noFill/>
                        <a:ln w="9525">
                          <a:solidFill>
                            <a:schemeClr val="accent2"/>
                          </a:solidFill>
                          <a:round/>
                          <a:headEnd/>
                          <a:tailEnd/>
                        </a:ln>
                        <a:effectLst/>
                      </p:spPr>
                      <p:txBody>
                        <a:bodyPr/>
                        <a:lstStyle/>
                        <a:p>
                          <a:endParaRPr lang="zh-CN" altLang="en-US"/>
                        </a:p>
                      </p:txBody>
                    </p:sp>
                    <p:sp>
                      <p:nvSpPr>
                        <p:cNvPr id="54347" name="Line 75"/>
                        <p:cNvSpPr>
                          <a:spLocks noChangeShapeType="1"/>
                        </p:cNvSpPr>
                        <p:nvPr userDrawn="1"/>
                      </p:nvSpPr>
                      <p:spPr bwMode="hidden">
                        <a:xfrm rot="1678521" flipV="1">
                          <a:off x="1823" y="2640"/>
                          <a:ext cx="2224" cy="956"/>
                        </a:xfrm>
                        <a:prstGeom prst="line">
                          <a:avLst/>
                        </a:prstGeom>
                        <a:noFill/>
                        <a:ln w="9525">
                          <a:solidFill>
                            <a:schemeClr val="accent2"/>
                          </a:solidFill>
                          <a:round/>
                          <a:headEnd/>
                          <a:tailEnd/>
                        </a:ln>
                        <a:effectLst/>
                      </p:spPr>
                      <p:txBody>
                        <a:bodyPr/>
                        <a:lstStyle/>
                        <a:p>
                          <a:endParaRPr lang="zh-CN" altLang="en-US"/>
                        </a:p>
                      </p:txBody>
                    </p:sp>
                    <p:sp>
                      <p:nvSpPr>
                        <p:cNvPr id="54348" name="Line 76"/>
                        <p:cNvSpPr>
                          <a:spLocks noChangeShapeType="1"/>
                        </p:cNvSpPr>
                        <p:nvPr userDrawn="1"/>
                      </p:nvSpPr>
                      <p:spPr bwMode="hidden">
                        <a:xfrm rot="1678521" flipV="1">
                          <a:off x="1737" y="3059"/>
                          <a:ext cx="2520" cy="614"/>
                        </a:xfrm>
                        <a:prstGeom prst="line">
                          <a:avLst/>
                        </a:prstGeom>
                        <a:noFill/>
                        <a:ln w="9525">
                          <a:solidFill>
                            <a:schemeClr val="accent2"/>
                          </a:solidFill>
                          <a:round/>
                          <a:headEnd/>
                          <a:tailEnd/>
                        </a:ln>
                        <a:effectLst/>
                      </p:spPr>
                      <p:txBody>
                        <a:bodyPr/>
                        <a:lstStyle/>
                        <a:p>
                          <a:endParaRPr lang="zh-CN" altLang="en-US"/>
                        </a:p>
                      </p:txBody>
                    </p:sp>
                    <p:sp>
                      <p:nvSpPr>
                        <p:cNvPr id="54349" name="Line 77"/>
                        <p:cNvSpPr>
                          <a:spLocks noChangeShapeType="1"/>
                        </p:cNvSpPr>
                        <p:nvPr userDrawn="1"/>
                      </p:nvSpPr>
                      <p:spPr bwMode="hidden">
                        <a:xfrm rot="1678521">
                          <a:off x="1324" y="3150"/>
                          <a:ext cx="472" cy="1120"/>
                        </a:xfrm>
                        <a:prstGeom prst="line">
                          <a:avLst/>
                        </a:prstGeom>
                        <a:noFill/>
                        <a:ln w="9525">
                          <a:solidFill>
                            <a:schemeClr val="accent2"/>
                          </a:solidFill>
                          <a:round/>
                          <a:headEnd/>
                          <a:tailEnd/>
                        </a:ln>
                        <a:effectLst/>
                      </p:spPr>
                      <p:txBody>
                        <a:bodyPr/>
                        <a:lstStyle/>
                        <a:p>
                          <a:endParaRPr lang="zh-CN" altLang="en-US"/>
                        </a:p>
                      </p:txBody>
                    </p:sp>
                    <p:sp>
                      <p:nvSpPr>
                        <p:cNvPr id="54350" name="Line 78"/>
                        <p:cNvSpPr>
                          <a:spLocks noChangeShapeType="1"/>
                        </p:cNvSpPr>
                        <p:nvPr userDrawn="1"/>
                      </p:nvSpPr>
                      <p:spPr bwMode="hidden">
                        <a:xfrm rot="1678521" flipH="1">
                          <a:off x="1121" y="2961"/>
                          <a:ext cx="220" cy="1012"/>
                        </a:xfrm>
                        <a:prstGeom prst="line">
                          <a:avLst/>
                        </a:prstGeom>
                        <a:noFill/>
                        <a:ln w="9525">
                          <a:solidFill>
                            <a:schemeClr val="accent2"/>
                          </a:solidFill>
                          <a:round/>
                          <a:headEnd/>
                          <a:tailEnd/>
                        </a:ln>
                        <a:effectLst/>
                      </p:spPr>
                      <p:txBody>
                        <a:bodyPr/>
                        <a:lstStyle/>
                        <a:p>
                          <a:endParaRPr lang="zh-CN" altLang="en-US"/>
                        </a:p>
                      </p:txBody>
                    </p:sp>
                    <p:sp>
                      <p:nvSpPr>
                        <p:cNvPr id="54351" name="Line 79"/>
                        <p:cNvSpPr>
                          <a:spLocks noChangeShapeType="1"/>
                        </p:cNvSpPr>
                        <p:nvPr userDrawn="1"/>
                      </p:nvSpPr>
                      <p:spPr bwMode="hidden">
                        <a:xfrm rot="1678521" flipH="1">
                          <a:off x="1041" y="2935"/>
                          <a:ext cx="304" cy="990"/>
                        </a:xfrm>
                        <a:prstGeom prst="line">
                          <a:avLst/>
                        </a:prstGeom>
                        <a:noFill/>
                        <a:ln w="9525">
                          <a:solidFill>
                            <a:schemeClr val="accent2"/>
                          </a:solidFill>
                          <a:round/>
                          <a:headEnd/>
                          <a:tailEnd/>
                        </a:ln>
                        <a:effectLst/>
                      </p:spPr>
                      <p:txBody>
                        <a:bodyPr/>
                        <a:lstStyle/>
                        <a:p>
                          <a:endParaRPr lang="zh-CN" altLang="en-US"/>
                        </a:p>
                      </p:txBody>
                    </p:sp>
                    <p:sp>
                      <p:nvSpPr>
                        <p:cNvPr id="54352" name="Line 80"/>
                        <p:cNvSpPr>
                          <a:spLocks noChangeShapeType="1"/>
                        </p:cNvSpPr>
                        <p:nvPr userDrawn="1"/>
                      </p:nvSpPr>
                      <p:spPr bwMode="hidden">
                        <a:xfrm rot="1678521" flipH="1">
                          <a:off x="957" y="2910"/>
                          <a:ext cx="394" cy="971"/>
                        </a:xfrm>
                        <a:prstGeom prst="line">
                          <a:avLst/>
                        </a:prstGeom>
                        <a:noFill/>
                        <a:ln w="9525">
                          <a:solidFill>
                            <a:schemeClr val="accent2"/>
                          </a:solidFill>
                          <a:round/>
                          <a:headEnd/>
                          <a:tailEnd/>
                        </a:ln>
                        <a:effectLst/>
                      </p:spPr>
                      <p:txBody>
                        <a:bodyPr/>
                        <a:lstStyle/>
                        <a:p>
                          <a:endParaRPr lang="zh-CN" altLang="en-US"/>
                        </a:p>
                      </p:txBody>
                    </p:sp>
                    <p:sp>
                      <p:nvSpPr>
                        <p:cNvPr id="54353" name="Line 81"/>
                        <p:cNvSpPr>
                          <a:spLocks noChangeShapeType="1"/>
                        </p:cNvSpPr>
                        <p:nvPr userDrawn="1"/>
                      </p:nvSpPr>
                      <p:spPr bwMode="hidden">
                        <a:xfrm rot="1678521" flipH="1">
                          <a:off x="880" y="2885"/>
                          <a:ext cx="478" cy="943"/>
                        </a:xfrm>
                        <a:prstGeom prst="line">
                          <a:avLst/>
                        </a:prstGeom>
                        <a:noFill/>
                        <a:ln w="9525">
                          <a:solidFill>
                            <a:schemeClr val="accent2"/>
                          </a:solidFill>
                          <a:round/>
                          <a:headEnd/>
                          <a:tailEnd/>
                        </a:ln>
                        <a:effectLst/>
                      </p:spPr>
                      <p:txBody>
                        <a:bodyPr/>
                        <a:lstStyle/>
                        <a:p>
                          <a:endParaRPr lang="zh-CN" altLang="en-US"/>
                        </a:p>
                      </p:txBody>
                    </p:sp>
                    <p:sp>
                      <p:nvSpPr>
                        <p:cNvPr id="54354" name="Line 82"/>
                        <p:cNvSpPr>
                          <a:spLocks noChangeShapeType="1"/>
                        </p:cNvSpPr>
                        <p:nvPr userDrawn="1"/>
                      </p:nvSpPr>
                      <p:spPr bwMode="hidden">
                        <a:xfrm rot="1678521" flipH="1">
                          <a:off x="801" y="2863"/>
                          <a:ext cx="561" cy="910"/>
                        </a:xfrm>
                        <a:prstGeom prst="line">
                          <a:avLst/>
                        </a:prstGeom>
                        <a:noFill/>
                        <a:ln w="9525">
                          <a:solidFill>
                            <a:schemeClr val="accent2"/>
                          </a:solidFill>
                          <a:round/>
                          <a:headEnd/>
                          <a:tailEnd/>
                        </a:ln>
                        <a:effectLst/>
                      </p:spPr>
                      <p:txBody>
                        <a:bodyPr/>
                        <a:lstStyle/>
                        <a:p>
                          <a:endParaRPr lang="zh-CN" altLang="en-US"/>
                        </a:p>
                      </p:txBody>
                    </p:sp>
                    <p:sp>
                      <p:nvSpPr>
                        <p:cNvPr id="54355" name="Line 83"/>
                        <p:cNvSpPr>
                          <a:spLocks noChangeShapeType="1"/>
                        </p:cNvSpPr>
                        <p:nvPr userDrawn="1"/>
                      </p:nvSpPr>
                      <p:spPr bwMode="hidden">
                        <a:xfrm rot="1678521" flipH="1">
                          <a:off x="717" y="2836"/>
                          <a:ext cx="656" cy="878"/>
                        </a:xfrm>
                        <a:prstGeom prst="line">
                          <a:avLst/>
                        </a:prstGeom>
                        <a:noFill/>
                        <a:ln w="9525">
                          <a:solidFill>
                            <a:schemeClr val="accent2"/>
                          </a:solidFill>
                          <a:round/>
                          <a:headEnd/>
                          <a:tailEnd/>
                        </a:ln>
                        <a:effectLst/>
                      </p:spPr>
                      <p:txBody>
                        <a:bodyPr/>
                        <a:lstStyle/>
                        <a:p>
                          <a:endParaRPr lang="zh-CN" altLang="en-US"/>
                        </a:p>
                      </p:txBody>
                    </p:sp>
                    <p:sp>
                      <p:nvSpPr>
                        <p:cNvPr id="54356" name="Line 84"/>
                        <p:cNvSpPr>
                          <a:spLocks noChangeShapeType="1"/>
                        </p:cNvSpPr>
                        <p:nvPr userDrawn="1"/>
                      </p:nvSpPr>
                      <p:spPr bwMode="hidden">
                        <a:xfrm rot="1678521" flipH="1">
                          <a:off x="631" y="2810"/>
                          <a:ext cx="752" cy="842"/>
                        </a:xfrm>
                        <a:prstGeom prst="line">
                          <a:avLst/>
                        </a:prstGeom>
                        <a:noFill/>
                        <a:ln w="9525">
                          <a:solidFill>
                            <a:schemeClr val="accent2"/>
                          </a:solidFill>
                          <a:round/>
                          <a:headEnd/>
                          <a:tailEnd/>
                        </a:ln>
                        <a:effectLst/>
                      </p:spPr>
                      <p:txBody>
                        <a:bodyPr/>
                        <a:lstStyle/>
                        <a:p>
                          <a:endParaRPr lang="zh-CN" altLang="en-US"/>
                        </a:p>
                      </p:txBody>
                    </p:sp>
                    <p:sp>
                      <p:nvSpPr>
                        <p:cNvPr id="54357" name="Line 85"/>
                        <p:cNvSpPr>
                          <a:spLocks noChangeShapeType="1"/>
                        </p:cNvSpPr>
                        <p:nvPr userDrawn="1"/>
                      </p:nvSpPr>
                      <p:spPr bwMode="hidden">
                        <a:xfrm rot="1678521" flipH="1">
                          <a:off x="462" y="2758"/>
                          <a:ext cx="946" cy="751"/>
                        </a:xfrm>
                        <a:prstGeom prst="line">
                          <a:avLst/>
                        </a:prstGeom>
                        <a:noFill/>
                        <a:ln w="9525">
                          <a:solidFill>
                            <a:schemeClr val="accent2"/>
                          </a:solidFill>
                          <a:round/>
                          <a:headEnd/>
                          <a:tailEnd/>
                        </a:ln>
                        <a:effectLst/>
                      </p:spPr>
                      <p:txBody>
                        <a:bodyPr/>
                        <a:lstStyle/>
                        <a:p>
                          <a:endParaRPr lang="zh-CN" altLang="en-US"/>
                        </a:p>
                      </p:txBody>
                    </p:sp>
                    <p:sp>
                      <p:nvSpPr>
                        <p:cNvPr id="54358" name="Line 86"/>
                        <p:cNvSpPr>
                          <a:spLocks noChangeShapeType="1"/>
                        </p:cNvSpPr>
                        <p:nvPr userDrawn="1"/>
                      </p:nvSpPr>
                      <p:spPr bwMode="hidden">
                        <a:xfrm rot="1678521" flipH="1">
                          <a:off x="365" y="2729"/>
                          <a:ext cx="1058" cy="696"/>
                        </a:xfrm>
                        <a:prstGeom prst="line">
                          <a:avLst/>
                        </a:prstGeom>
                        <a:noFill/>
                        <a:ln w="9525">
                          <a:solidFill>
                            <a:schemeClr val="accent2"/>
                          </a:solidFill>
                          <a:round/>
                          <a:headEnd/>
                          <a:tailEnd/>
                        </a:ln>
                        <a:effectLst/>
                      </p:spPr>
                      <p:txBody>
                        <a:bodyPr/>
                        <a:lstStyle/>
                        <a:p>
                          <a:endParaRPr lang="zh-CN" altLang="en-US"/>
                        </a:p>
                      </p:txBody>
                    </p:sp>
                    <p:sp>
                      <p:nvSpPr>
                        <p:cNvPr id="54359" name="Line 87"/>
                        <p:cNvSpPr>
                          <a:spLocks noChangeShapeType="1"/>
                        </p:cNvSpPr>
                        <p:nvPr userDrawn="1"/>
                      </p:nvSpPr>
                      <p:spPr bwMode="hidden">
                        <a:xfrm rot="1678521" flipH="1">
                          <a:off x="265" y="2697"/>
                          <a:ext cx="1174" cy="636"/>
                        </a:xfrm>
                        <a:prstGeom prst="line">
                          <a:avLst/>
                        </a:prstGeom>
                        <a:noFill/>
                        <a:ln w="9525">
                          <a:solidFill>
                            <a:schemeClr val="accent2"/>
                          </a:solidFill>
                          <a:round/>
                          <a:headEnd/>
                          <a:tailEnd/>
                        </a:ln>
                        <a:effectLst/>
                      </p:spPr>
                      <p:txBody>
                        <a:bodyPr/>
                        <a:lstStyle/>
                        <a:p>
                          <a:endParaRPr lang="zh-CN" altLang="en-US"/>
                        </a:p>
                      </p:txBody>
                    </p:sp>
                    <p:sp>
                      <p:nvSpPr>
                        <p:cNvPr id="54360" name="Line 88"/>
                        <p:cNvSpPr>
                          <a:spLocks noChangeShapeType="1"/>
                        </p:cNvSpPr>
                        <p:nvPr userDrawn="1"/>
                      </p:nvSpPr>
                      <p:spPr bwMode="hidden">
                        <a:xfrm rot="1678521" flipH="1">
                          <a:off x="55" y="2632"/>
                          <a:ext cx="1431" cy="481"/>
                        </a:xfrm>
                        <a:prstGeom prst="line">
                          <a:avLst/>
                        </a:prstGeom>
                        <a:noFill/>
                        <a:ln w="9525">
                          <a:solidFill>
                            <a:schemeClr val="accent2"/>
                          </a:solidFill>
                          <a:round/>
                          <a:headEnd/>
                          <a:tailEnd/>
                        </a:ln>
                        <a:effectLst/>
                      </p:spPr>
                      <p:txBody>
                        <a:bodyPr/>
                        <a:lstStyle/>
                        <a:p>
                          <a:endParaRPr lang="zh-CN" altLang="en-US"/>
                        </a:p>
                      </p:txBody>
                    </p:sp>
                    <p:sp>
                      <p:nvSpPr>
                        <p:cNvPr id="54361" name="Line 89"/>
                        <p:cNvSpPr>
                          <a:spLocks noChangeShapeType="1"/>
                        </p:cNvSpPr>
                        <p:nvPr userDrawn="1"/>
                      </p:nvSpPr>
                      <p:spPr bwMode="hidden">
                        <a:xfrm rot="1678521" flipH="1">
                          <a:off x="-1" y="2607"/>
                          <a:ext cx="1513" cy="371"/>
                        </a:xfrm>
                        <a:prstGeom prst="line">
                          <a:avLst/>
                        </a:prstGeom>
                        <a:noFill/>
                        <a:ln w="9525">
                          <a:solidFill>
                            <a:schemeClr val="accent2"/>
                          </a:solidFill>
                          <a:round/>
                          <a:headEnd/>
                          <a:tailEnd/>
                        </a:ln>
                        <a:effectLst/>
                      </p:spPr>
                      <p:txBody>
                        <a:bodyPr/>
                        <a:lstStyle/>
                        <a:p>
                          <a:endParaRPr lang="zh-CN" altLang="en-US"/>
                        </a:p>
                      </p:txBody>
                    </p:sp>
                    <p:sp>
                      <p:nvSpPr>
                        <p:cNvPr id="54362" name="Line 90"/>
                        <p:cNvSpPr>
                          <a:spLocks noChangeShapeType="1"/>
                        </p:cNvSpPr>
                        <p:nvPr userDrawn="1"/>
                      </p:nvSpPr>
                      <p:spPr bwMode="hidden">
                        <a:xfrm rot="1678521" flipH="1">
                          <a:off x="-72" y="2570"/>
                          <a:ext cx="1648" cy="107"/>
                        </a:xfrm>
                        <a:prstGeom prst="line">
                          <a:avLst/>
                        </a:prstGeom>
                        <a:noFill/>
                        <a:ln w="9525">
                          <a:solidFill>
                            <a:schemeClr val="accent2"/>
                          </a:solidFill>
                          <a:round/>
                          <a:headEnd/>
                          <a:tailEnd/>
                        </a:ln>
                        <a:effectLst/>
                      </p:spPr>
                      <p:txBody>
                        <a:bodyPr/>
                        <a:lstStyle/>
                        <a:p>
                          <a:endParaRPr lang="zh-CN" altLang="en-US"/>
                        </a:p>
                      </p:txBody>
                    </p:sp>
                    <p:sp>
                      <p:nvSpPr>
                        <p:cNvPr id="54363" name="Line 91"/>
                        <p:cNvSpPr>
                          <a:spLocks noChangeShapeType="1"/>
                        </p:cNvSpPr>
                        <p:nvPr userDrawn="1"/>
                      </p:nvSpPr>
                      <p:spPr bwMode="hidden">
                        <a:xfrm rot="1678521" flipH="1" flipV="1">
                          <a:off x="-237" y="1095"/>
                          <a:ext cx="2219" cy="1364"/>
                        </a:xfrm>
                        <a:prstGeom prst="line">
                          <a:avLst/>
                        </a:prstGeom>
                        <a:noFill/>
                        <a:ln w="9525">
                          <a:solidFill>
                            <a:schemeClr val="accent2"/>
                          </a:solidFill>
                          <a:round/>
                          <a:headEnd/>
                          <a:tailEnd/>
                        </a:ln>
                        <a:effectLst/>
                      </p:spPr>
                      <p:txBody>
                        <a:bodyPr/>
                        <a:lstStyle/>
                        <a:p>
                          <a:endParaRPr lang="zh-CN" altLang="en-US"/>
                        </a:p>
                      </p:txBody>
                    </p:sp>
                    <p:sp>
                      <p:nvSpPr>
                        <p:cNvPr id="54364" name="Line 92"/>
                        <p:cNvSpPr>
                          <a:spLocks noChangeShapeType="1"/>
                        </p:cNvSpPr>
                        <p:nvPr userDrawn="1"/>
                      </p:nvSpPr>
                      <p:spPr bwMode="hidden">
                        <a:xfrm rot="1678521" flipH="1" flipV="1">
                          <a:off x="-43" y="962"/>
                          <a:ext cx="2071" cy="1541"/>
                        </a:xfrm>
                        <a:prstGeom prst="line">
                          <a:avLst/>
                        </a:prstGeom>
                        <a:noFill/>
                        <a:ln w="9525">
                          <a:solidFill>
                            <a:schemeClr val="accent2"/>
                          </a:solidFill>
                          <a:round/>
                          <a:headEnd/>
                          <a:tailEnd/>
                        </a:ln>
                        <a:effectLst/>
                      </p:spPr>
                      <p:txBody>
                        <a:bodyPr/>
                        <a:lstStyle/>
                        <a:p>
                          <a:endParaRPr lang="zh-CN" altLang="en-US"/>
                        </a:p>
                      </p:txBody>
                    </p:sp>
                    <p:sp>
                      <p:nvSpPr>
                        <p:cNvPr id="54365" name="Line 93"/>
                        <p:cNvSpPr>
                          <a:spLocks noChangeShapeType="1"/>
                        </p:cNvSpPr>
                        <p:nvPr userDrawn="1"/>
                      </p:nvSpPr>
                      <p:spPr bwMode="hidden">
                        <a:xfrm rot="1678521" flipH="1" flipV="1">
                          <a:off x="418" y="826"/>
                          <a:ext cx="1672" cy="1780"/>
                        </a:xfrm>
                        <a:prstGeom prst="line">
                          <a:avLst/>
                        </a:prstGeom>
                        <a:noFill/>
                        <a:ln w="9525">
                          <a:solidFill>
                            <a:schemeClr val="accent2"/>
                          </a:solidFill>
                          <a:round/>
                          <a:headEnd/>
                          <a:tailEnd/>
                        </a:ln>
                        <a:effectLst/>
                      </p:spPr>
                      <p:txBody>
                        <a:bodyPr/>
                        <a:lstStyle/>
                        <a:p>
                          <a:endParaRPr lang="zh-CN" altLang="en-US"/>
                        </a:p>
                      </p:txBody>
                    </p:sp>
                    <p:sp>
                      <p:nvSpPr>
                        <p:cNvPr id="54366" name="Line 94"/>
                        <p:cNvSpPr>
                          <a:spLocks noChangeShapeType="1"/>
                        </p:cNvSpPr>
                        <p:nvPr userDrawn="1"/>
                      </p:nvSpPr>
                      <p:spPr bwMode="hidden">
                        <a:xfrm rot="1678521" flipH="1" flipV="1">
                          <a:off x="634" y="808"/>
                          <a:ext cx="1473" cy="1852"/>
                        </a:xfrm>
                        <a:prstGeom prst="line">
                          <a:avLst/>
                        </a:prstGeom>
                        <a:noFill/>
                        <a:ln w="9525">
                          <a:solidFill>
                            <a:schemeClr val="accent2"/>
                          </a:solidFill>
                          <a:round/>
                          <a:headEnd/>
                          <a:tailEnd/>
                        </a:ln>
                        <a:effectLst/>
                      </p:spPr>
                      <p:txBody>
                        <a:bodyPr/>
                        <a:lstStyle/>
                        <a:p>
                          <a:endParaRPr lang="zh-CN" altLang="en-US"/>
                        </a:p>
                      </p:txBody>
                    </p:sp>
                    <p:sp>
                      <p:nvSpPr>
                        <p:cNvPr id="54367" name="Line 95"/>
                        <p:cNvSpPr>
                          <a:spLocks noChangeShapeType="1"/>
                        </p:cNvSpPr>
                        <p:nvPr userDrawn="1"/>
                      </p:nvSpPr>
                      <p:spPr bwMode="hidden">
                        <a:xfrm rot="1678521" flipH="1" flipV="1">
                          <a:off x="1094" y="827"/>
                          <a:ext cx="1030" cy="1945"/>
                        </a:xfrm>
                        <a:prstGeom prst="line">
                          <a:avLst/>
                        </a:prstGeom>
                        <a:noFill/>
                        <a:ln w="9525">
                          <a:solidFill>
                            <a:schemeClr val="accent2"/>
                          </a:solidFill>
                          <a:round/>
                          <a:headEnd/>
                          <a:tailEnd/>
                        </a:ln>
                        <a:effectLst/>
                      </p:spPr>
                      <p:txBody>
                        <a:bodyPr/>
                        <a:lstStyle/>
                        <a:p>
                          <a:endParaRPr lang="zh-CN" altLang="en-US"/>
                        </a:p>
                      </p:txBody>
                    </p:sp>
                    <p:sp>
                      <p:nvSpPr>
                        <p:cNvPr id="54368" name="Line 96"/>
                        <p:cNvSpPr>
                          <a:spLocks noChangeShapeType="1"/>
                        </p:cNvSpPr>
                        <p:nvPr userDrawn="1"/>
                      </p:nvSpPr>
                      <p:spPr bwMode="hidden">
                        <a:xfrm rot="1678521" flipH="1" flipV="1">
                          <a:off x="1302" y="857"/>
                          <a:ext cx="829" cy="1970"/>
                        </a:xfrm>
                        <a:prstGeom prst="line">
                          <a:avLst/>
                        </a:prstGeom>
                        <a:noFill/>
                        <a:ln w="9525">
                          <a:solidFill>
                            <a:schemeClr val="accent2"/>
                          </a:solidFill>
                          <a:round/>
                          <a:headEnd/>
                          <a:tailEnd/>
                        </a:ln>
                        <a:effectLst/>
                      </p:spPr>
                      <p:txBody>
                        <a:bodyPr/>
                        <a:lstStyle/>
                        <a:p>
                          <a:endParaRPr lang="zh-CN" altLang="en-US"/>
                        </a:p>
                      </p:txBody>
                    </p:sp>
                    <p:sp>
                      <p:nvSpPr>
                        <p:cNvPr id="54369" name="Line 97"/>
                        <p:cNvSpPr>
                          <a:spLocks noChangeShapeType="1"/>
                        </p:cNvSpPr>
                        <p:nvPr userDrawn="1"/>
                      </p:nvSpPr>
                      <p:spPr bwMode="hidden">
                        <a:xfrm rot="1678521" flipH="1" flipV="1">
                          <a:off x="1496" y="901"/>
                          <a:ext cx="633" cy="1978"/>
                        </a:xfrm>
                        <a:prstGeom prst="line">
                          <a:avLst/>
                        </a:prstGeom>
                        <a:noFill/>
                        <a:ln w="9525">
                          <a:solidFill>
                            <a:schemeClr val="accent2"/>
                          </a:solidFill>
                          <a:round/>
                          <a:headEnd/>
                          <a:tailEnd/>
                        </a:ln>
                        <a:effectLst/>
                      </p:spPr>
                      <p:txBody>
                        <a:bodyPr/>
                        <a:lstStyle/>
                        <a:p>
                          <a:endParaRPr lang="zh-CN" altLang="en-US"/>
                        </a:p>
                      </p:txBody>
                    </p:sp>
                    <p:sp>
                      <p:nvSpPr>
                        <p:cNvPr id="54370" name="Line 98"/>
                        <p:cNvSpPr>
                          <a:spLocks noChangeShapeType="1"/>
                        </p:cNvSpPr>
                        <p:nvPr userDrawn="1"/>
                      </p:nvSpPr>
                      <p:spPr bwMode="hidden">
                        <a:xfrm rot="1678521" flipH="1" flipV="1">
                          <a:off x="1679" y="952"/>
                          <a:ext cx="447" cy="1978"/>
                        </a:xfrm>
                        <a:prstGeom prst="line">
                          <a:avLst/>
                        </a:prstGeom>
                        <a:noFill/>
                        <a:ln w="9525">
                          <a:solidFill>
                            <a:schemeClr val="accent2"/>
                          </a:solidFill>
                          <a:round/>
                          <a:headEnd/>
                          <a:tailEnd/>
                        </a:ln>
                        <a:effectLst/>
                      </p:spPr>
                      <p:txBody>
                        <a:bodyPr/>
                        <a:lstStyle/>
                        <a:p>
                          <a:endParaRPr lang="zh-CN" altLang="en-US"/>
                        </a:p>
                      </p:txBody>
                    </p:sp>
                    <p:sp>
                      <p:nvSpPr>
                        <p:cNvPr id="54371" name="Line 99"/>
                        <p:cNvSpPr>
                          <a:spLocks noChangeShapeType="1"/>
                        </p:cNvSpPr>
                        <p:nvPr userDrawn="1"/>
                      </p:nvSpPr>
                      <p:spPr bwMode="hidden">
                        <a:xfrm rot="1678521" flipH="1" flipV="1">
                          <a:off x="1859" y="1013"/>
                          <a:ext cx="261" cy="1962"/>
                        </a:xfrm>
                        <a:prstGeom prst="line">
                          <a:avLst/>
                        </a:prstGeom>
                        <a:noFill/>
                        <a:ln w="9525">
                          <a:solidFill>
                            <a:schemeClr val="accent2"/>
                          </a:solidFill>
                          <a:round/>
                          <a:headEnd/>
                          <a:tailEnd/>
                        </a:ln>
                        <a:effectLst/>
                      </p:spPr>
                      <p:txBody>
                        <a:bodyPr/>
                        <a:lstStyle/>
                        <a:p>
                          <a:endParaRPr lang="zh-CN" altLang="en-US"/>
                        </a:p>
                      </p:txBody>
                    </p:sp>
                  </p:grpSp>
                </p:grpSp>
              </p:grpSp>
            </p:grpSp>
          </p:grpSp>
          <p:grpSp>
            <p:nvGrpSpPr>
              <p:cNvPr id="54372" name="Group 100"/>
              <p:cNvGrpSpPr>
                <a:grpSpLocks/>
              </p:cNvGrpSpPr>
              <p:nvPr userDrawn="1"/>
            </p:nvGrpSpPr>
            <p:grpSpPr bwMode="auto">
              <a:xfrm>
                <a:off x="402" y="1454"/>
                <a:ext cx="2787" cy="2866"/>
                <a:chOff x="2" y="1454"/>
                <a:chExt cx="2787" cy="2866"/>
              </a:xfrm>
            </p:grpSpPr>
            <p:sp>
              <p:nvSpPr>
                <p:cNvPr id="54373" name="Line 101"/>
                <p:cNvSpPr>
                  <a:spLocks noChangeShapeType="1"/>
                </p:cNvSpPr>
                <p:nvPr userDrawn="1"/>
              </p:nvSpPr>
              <p:spPr bwMode="hidden">
                <a:xfrm rot="1678521" flipV="1">
                  <a:off x="2057" y="1454"/>
                  <a:ext cx="732" cy="1778"/>
                </a:xfrm>
                <a:prstGeom prst="line">
                  <a:avLst/>
                </a:prstGeom>
                <a:noFill/>
                <a:ln w="9525">
                  <a:solidFill>
                    <a:schemeClr val="accent2"/>
                  </a:solidFill>
                  <a:round/>
                  <a:headEnd/>
                  <a:tailEnd/>
                </a:ln>
                <a:effectLst/>
              </p:spPr>
              <p:txBody>
                <a:bodyPr/>
                <a:lstStyle/>
                <a:p>
                  <a:endParaRPr lang="zh-CN" altLang="en-US"/>
                </a:p>
              </p:txBody>
            </p:sp>
            <p:sp>
              <p:nvSpPr>
                <p:cNvPr id="54374" name="Line 102"/>
                <p:cNvSpPr>
                  <a:spLocks noChangeShapeType="1"/>
                </p:cNvSpPr>
                <p:nvPr userDrawn="1"/>
              </p:nvSpPr>
              <p:spPr bwMode="hidden">
                <a:xfrm flipH="1" flipV="1">
                  <a:off x="870" y="3854"/>
                  <a:ext cx="223" cy="463"/>
                </a:xfrm>
                <a:prstGeom prst="line">
                  <a:avLst/>
                </a:prstGeom>
                <a:noFill/>
                <a:ln w="19050">
                  <a:solidFill>
                    <a:schemeClr val="accent2"/>
                  </a:solidFill>
                  <a:round/>
                  <a:headEnd/>
                  <a:tailEnd/>
                </a:ln>
                <a:effectLst/>
              </p:spPr>
              <p:txBody>
                <a:bodyPr/>
                <a:lstStyle/>
                <a:p>
                  <a:endParaRPr lang="zh-CN" altLang="en-US"/>
                </a:p>
              </p:txBody>
            </p:sp>
            <p:grpSp>
              <p:nvGrpSpPr>
                <p:cNvPr id="54375" name="Group 103"/>
                <p:cNvGrpSpPr>
                  <a:grpSpLocks/>
                </p:cNvGrpSpPr>
                <p:nvPr userDrawn="1"/>
              </p:nvGrpSpPr>
              <p:grpSpPr bwMode="auto">
                <a:xfrm>
                  <a:off x="2" y="2738"/>
                  <a:ext cx="1317" cy="1582"/>
                  <a:chOff x="2" y="2738"/>
                  <a:chExt cx="1317" cy="1582"/>
                </a:xfrm>
              </p:grpSpPr>
              <p:sp>
                <p:nvSpPr>
                  <p:cNvPr id="54376" name="Line 104"/>
                  <p:cNvSpPr>
                    <a:spLocks noChangeShapeType="1"/>
                  </p:cNvSpPr>
                  <p:nvPr userDrawn="1"/>
                </p:nvSpPr>
                <p:spPr bwMode="hidden">
                  <a:xfrm flipH="1">
                    <a:off x="697" y="3855"/>
                    <a:ext cx="173" cy="187"/>
                  </a:xfrm>
                  <a:prstGeom prst="line">
                    <a:avLst/>
                  </a:prstGeom>
                  <a:noFill/>
                  <a:ln w="19050">
                    <a:solidFill>
                      <a:schemeClr val="accent2"/>
                    </a:solidFill>
                    <a:round/>
                    <a:headEnd/>
                    <a:tailEnd/>
                  </a:ln>
                  <a:effectLst/>
                </p:spPr>
                <p:txBody>
                  <a:bodyPr/>
                  <a:lstStyle/>
                  <a:p>
                    <a:endParaRPr lang="zh-CN" altLang="en-US"/>
                  </a:p>
                </p:txBody>
              </p:sp>
              <p:sp>
                <p:nvSpPr>
                  <p:cNvPr id="54377" name="Freeform 105"/>
                  <p:cNvSpPr>
                    <a:spLocks/>
                  </p:cNvSpPr>
                  <p:nvPr userDrawn="1"/>
                </p:nvSpPr>
                <p:spPr bwMode="hidden">
                  <a:xfrm>
                    <a:off x="2" y="3218"/>
                    <a:ext cx="1006" cy="1102"/>
                  </a:xfrm>
                  <a:custGeom>
                    <a:avLst/>
                    <a:gdLst/>
                    <a:ahLst/>
                    <a:cxnLst>
                      <a:cxn ang="0">
                        <a:pos x="1006" y="1102"/>
                      </a:cxn>
                      <a:cxn ang="0">
                        <a:pos x="696" y="823"/>
                      </a:cxn>
                      <a:cxn ang="0">
                        <a:pos x="333" y="447"/>
                      </a:cxn>
                      <a:cxn ang="0">
                        <a:pos x="51" y="76"/>
                      </a:cxn>
                      <a:cxn ang="0">
                        <a:pos x="0" y="0"/>
                      </a:cxn>
                    </a:cxnLst>
                    <a:rect l="0" t="0" r="r" b="b"/>
                    <a:pathLst>
                      <a:path w="1006" h="1102">
                        <a:moveTo>
                          <a:pt x="1006" y="1102"/>
                        </a:moveTo>
                        <a:lnTo>
                          <a:pt x="696" y="823"/>
                        </a:lnTo>
                        <a:lnTo>
                          <a:pt x="333" y="447"/>
                        </a:lnTo>
                        <a:lnTo>
                          <a:pt x="51" y="76"/>
                        </a:lnTo>
                        <a:lnTo>
                          <a:pt x="0" y="0"/>
                        </a:lnTo>
                      </a:path>
                    </a:pathLst>
                  </a:custGeom>
                  <a:noFill/>
                  <a:ln w="19050" cmpd="sng">
                    <a:solidFill>
                      <a:schemeClr val="accent2"/>
                    </a:solidFill>
                    <a:round/>
                    <a:headEnd type="none" w="med" len="med"/>
                    <a:tailEnd type="none" w="med" len="med"/>
                  </a:ln>
                  <a:effectLst/>
                </p:spPr>
                <p:txBody>
                  <a:bodyPr/>
                  <a:lstStyle/>
                  <a:p>
                    <a:endParaRPr lang="zh-CN" altLang="en-US"/>
                  </a:p>
                </p:txBody>
              </p:sp>
              <p:sp>
                <p:nvSpPr>
                  <p:cNvPr id="54378" name="Line 106"/>
                  <p:cNvSpPr>
                    <a:spLocks noChangeShapeType="1"/>
                  </p:cNvSpPr>
                  <p:nvPr userDrawn="1"/>
                </p:nvSpPr>
                <p:spPr bwMode="hidden">
                  <a:xfrm flipH="1">
                    <a:off x="1242" y="4231"/>
                    <a:ext cx="77" cy="88"/>
                  </a:xfrm>
                  <a:prstGeom prst="line">
                    <a:avLst/>
                  </a:prstGeom>
                  <a:noFill/>
                  <a:ln w="19050">
                    <a:solidFill>
                      <a:schemeClr val="accent2"/>
                    </a:solidFill>
                    <a:round/>
                    <a:headEnd/>
                    <a:tailEnd/>
                  </a:ln>
                  <a:effectLst/>
                </p:spPr>
                <p:txBody>
                  <a:bodyPr/>
                  <a:lstStyle/>
                  <a:p>
                    <a:endParaRPr lang="zh-CN" altLang="en-US"/>
                  </a:p>
                </p:txBody>
              </p:sp>
              <p:sp>
                <p:nvSpPr>
                  <p:cNvPr id="54379" name="Line 107"/>
                  <p:cNvSpPr>
                    <a:spLocks noChangeShapeType="1"/>
                  </p:cNvSpPr>
                  <p:nvPr userDrawn="1"/>
                </p:nvSpPr>
                <p:spPr bwMode="hidden">
                  <a:xfrm flipH="1" flipV="1">
                    <a:off x="340" y="3668"/>
                    <a:ext cx="532" cy="185"/>
                  </a:xfrm>
                  <a:prstGeom prst="line">
                    <a:avLst/>
                  </a:prstGeom>
                  <a:noFill/>
                  <a:ln w="19050">
                    <a:solidFill>
                      <a:schemeClr val="accent2"/>
                    </a:solidFill>
                    <a:round/>
                    <a:headEnd/>
                    <a:tailEnd/>
                  </a:ln>
                  <a:effectLst/>
                </p:spPr>
                <p:txBody>
                  <a:bodyPr/>
                  <a:lstStyle/>
                  <a:p>
                    <a:endParaRPr lang="zh-CN" altLang="en-US"/>
                  </a:p>
                </p:txBody>
              </p:sp>
              <p:sp>
                <p:nvSpPr>
                  <p:cNvPr id="54380" name="Line 108"/>
                  <p:cNvSpPr>
                    <a:spLocks noChangeShapeType="1"/>
                  </p:cNvSpPr>
                  <p:nvPr userDrawn="1"/>
                </p:nvSpPr>
                <p:spPr bwMode="hidden">
                  <a:xfrm flipH="1" flipV="1">
                    <a:off x="237" y="3101"/>
                    <a:ext cx="101" cy="567"/>
                  </a:xfrm>
                  <a:prstGeom prst="line">
                    <a:avLst/>
                  </a:prstGeom>
                  <a:noFill/>
                  <a:ln w="19050">
                    <a:solidFill>
                      <a:schemeClr val="accent2"/>
                    </a:solidFill>
                    <a:round/>
                    <a:headEnd/>
                    <a:tailEnd/>
                  </a:ln>
                  <a:effectLst/>
                </p:spPr>
                <p:txBody>
                  <a:bodyPr/>
                  <a:lstStyle/>
                  <a:p>
                    <a:endParaRPr lang="zh-CN" altLang="en-US"/>
                  </a:p>
                </p:txBody>
              </p:sp>
              <p:sp>
                <p:nvSpPr>
                  <p:cNvPr id="54381" name="Line 109"/>
                  <p:cNvSpPr>
                    <a:spLocks noChangeShapeType="1"/>
                  </p:cNvSpPr>
                  <p:nvPr userDrawn="1"/>
                </p:nvSpPr>
                <p:spPr bwMode="hidden">
                  <a:xfrm flipH="1" flipV="1">
                    <a:off x="2" y="3009"/>
                    <a:ext cx="235" cy="92"/>
                  </a:xfrm>
                  <a:prstGeom prst="line">
                    <a:avLst/>
                  </a:prstGeom>
                  <a:noFill/>
                  <a:ln w="19050">
                    <a:solidFill>
                      <a:schemeClr val="accent2"/>
                    </a:solidFill>
                    <a:round/>
                    <a:headEnd/>
                    <a:tailEnd/>
                  </a:ln>
                  <a:effectLst/>
                </p:spPr>
                <p:txBody>
                  <a:bodyPr/>
                  <a:lstStyle/>
                  <a:p>
                    <a:endParaRPr lang="zh-CN" altLang="en-US"/>
                  </a:p>
                </p:txBody>
              </p:sp>
              <p:sp>
                <p:nvSpPr>
                  <p:cNvPr id="54382" name="Line 110"/>
                  <p:cNvSpPr>
                    <a:spLocks noChangeShapeType="1"/>
                  </p:cNvSpPr>
                  <p:nvPr userDrawn="1"/>
                </p:nvSpPr>
                <p:spPr bwMode="hidden">
                  <a:xfrm flipV="1">
                    <a:off x="54" y="3101"/>
                    <a:ext cx="182" cy="194"/>
                  </a:xfrm>
                  <a:prstGeom prst="line">
                    <a:avLst/>
                  </a:prstGeom>
                  <a:noFill/>
                  <a:ln w="19050">
                    <a:solidFill>
                      <a:schemeClr val="accent2"/>
                    </a:solidFill>
                    <a:round/>
                    <a:headEnd/>
                    <a:tailEnd/>
                  </a:ln>
                  <a:effectLst/>
                </p:spPr>
                <p:txBody>
                  <a:bodyPr/>
                  <a:lstStyle/>
                  <a:p>
                    <a:endParaRPr lang="zh-CN" altLang="en-US"/>
                  </a:p>
                </p:txBody>
              </p:sp>
              <p:sp>
                <p:nvSpPr>
                  <p:cNvPr id="54383" name="Line 111"/>
                  <p:cNvSpPr>
                    <a:spLocks noChangeShapeType="1"/>
                  </p:cNvSpPr>
                  <p:nvPr userDrawn="1"/>
                </p:nvSpPr>
                <p:spPr bwMode="hidden">
                  <a:xfrm flipH="1">
                    <a:off x="336" y="3476"/>
                    <a:ext cx="176" cy="192"/>
                  </a:xfrm>
                  <a:prstGeom prst="line">
                    <a:avLst/>
                  </a:prstGeom>
                  <a:noFill/>
                  <a:ln w="19050">
                    <a:solidFill>
                      <a:schemeClr val="accent2"/>
                    </a:solidFill>
                    <a:round/>
                    <a:headEnd/>
                    <a:tailEnd/>
                  </a:ln>
                  <a:effectLst/>
                </p:spPr>
                <p:txBody>
                  <a:bodyPr/>
                  <a:lstStyle/>
                  <a:p>
                    <a:endParaRPr lang="zh-CN" altLang="en-US"/>
                  </a:p>
                </p:txBody>
              </p:sp>
              <p:sp>
                <p:nvSpPr>
                  <p:cNvPr id="54384" name="Line 112"/>
                  <p:cNvSpPr>
                    <a:spLocks noChangeShapeType="1"/>
                  </p:cNvSpPr>
                  <p:nvPr userDrawn="1"/>
                </p:nvSpPr>
                <p:spPr bwMode="hidden">
                  <a:xfrm flipV="1">
                    <a:off x="3" y="2738"/>
                    <a:ext cx="14" cy="23"/>
                  </a:xfrm>
                  <a:prstGeom prst="line">
                    <a:avLst/>
                  </a:prstGeom>
                  <a:noFill/>
                  <a:ln w="19050">
                    <a:solidFill>
                      <a:schemeClr val="accent2"/>
                    </a:solidFill>
                    <a:round/>
                    <a:headEnd/>
                    <a:tailEnd/>
                  </a:ln>
                  <a:effectLst/>
                </p:spPr>
                <p:txBody>
                  <a:bodyPr/>
                  <a:lstStyle/>
                  <a:p>
                    <a:endParaRPr lang="zh-CN" altLang="en-US"/>
                  </a:p>
                </p:txBody>
              </p:sp>
            </p:grpSp>
          </p:grpSp>
        </p:grpSp>
        <p:grpSp>
          <p:nvGrpSpPr>
            <p:cNvPr id="54385" name="Group 113"/>
            <p:cNvGrpSpPr>
              <a:grpSpLocks/>
            </p:cNvGrpSpPr>
            <p:nvPr userDrawn="1"/>
          </p:nvGrpSpPr>
          <p:grpSpPr bwMode="auto">
            <a:xfrm>
              <a:off x="16" y="1326"/>
              <a:ext cx="3325" cy="2948"/>
              <a:chOff x="16" y="1326"/>
              <a:chExt cx="3325" cy="2948"/>
            </a:xfrm>
          </p:grpSpPr>
          <p:sp>
            <p:nvSpPr>
              <p:cNvPr id="54386" name="Freeform 114"/>
              <p:cNvSpPr>
                <a:spLocks/>
              </p:cNvSpPr>
              <p:nvPr/>
            </p:nvSpPr>
            <p:spPr bwMode="hidden">
              <a:xfrm>
                <a:off x="16" y="2656"/>
                <a:ext cx="1440" cy="1618"/>
              </a:xfrm>
              <a:custGeom>
                <a:avLst/>
                <a:gdLst/>
                <a:ahLst/>
                <a:cxnLst>
                  <a:cxn ang="0">
                    <a:pos x="873" y="1150"/>
                  </a:cxn>
                  <a:cxn ang="0">
                    <a:pos x="741" y="1019"/>
                  </a:cxn>
                  <a:cxn ang="0">
                    <a:pos x="610" y="875"/>
                  </a:cxn>
                  <a:cxn ang="0">
                    <a:pos x="490" y="737"/>
                  </a:cxn>
                  <a:cxn ang="0">
                    <a:pos x="377" y="593"/>
                  </a:cxn>
                  <a:cxn ang="0">
                    <a:pos x="275" y="443"/>
                  </a:cxn>
                  <a:cxn ang="0">
                    <a:pos x="173" y="299"/>
                  </a:cxn>
                  <a:cxn ang="0">
                    <a:pos x="84" y="149"/>
                  </a:cxn>
                  <a:cxn ang="0">
                    <a:pos x="0" y="0"/>
                  </a:cxn>
                  <a:cxn ang="0">
                    <a:pos x="0" y="11"/>
                  </a:cxn>
                  <a:cxn ang="0">
                    <a:pos x="84" y="155"/>
                  </a:cxn>
                  <a:cxn ang="0">
                    <a:pos x="173" y="305"/>
                  </a:cxn>
                  <a:cxn ang="0">
                    <a:pos x="269" y="449"/>
                  </a:cxn>
                  <a:cxn ang="0">
                    <a:pos x="377" y="593"/>
                  </a:cxn>
                  <a:cxn ang="0">
                    <a:pos x="490" y="737"/>
                  </a:cxn>
                  <a:cxn ang="0">
                    <a:pos x="610" y="881"/>
                  </a:cxn>
                  <a:cxn ang="0">
                    <a:pos x="735" y="1019"/>
                  </a:cxn>
                  <a:cxn ang="0">
                    <a:pos x="873" y="1150"/>
                  </a:cxn>
                  <a:cxn ang="0">
                    <a:pos x="1010" y="1276"/>
                  </a:cxn>
                  <a:cxn ang="0">
                    <a:pos x="1148" y="1396"/>
                  </a:cxn>
                  <a:cxn ang="0">
                    <a:pos x="1286" y="1510"/>
                  </a:cxn>
                  <a:cxn ang="0">
                    <a:pos x="1429" y="1618"/>
                  </a:cxn>
                  <a:cxn ang="0">
                    <a:pos x="1435" y="1618"/>
                  </a:cxn>
                  <a:cxn ang="0">
                    <a:pos x="1292" y="1510"/>
                  </a:cxn>
                  <a:cxn ang="0">
                    <a:pos x="1154" y="1396"/>
                  </a:cxn>
                  <a:cxn ang="0">
                    <a:pos x="1010" y="1276"/>
                  </a:cxn>
                  <a:cxn ang="0">
                    <a:pos x="873" y="1150"/>
                  </a:cxn>
                  <a:cxn ang="0">
                    <a:pos x="873" y="1150"/>
                  </a:cxn>
                </a:cxnLst>
                <a:rect l="0" t="0" r="r" b="b"/>
                <a:pathLst>
                  <a:path w="1435" h="1618">
                    <a:moveTo>
                      <a:pt x="873" y="1150"/>
                    </a:moveTo>
                    <a:lnTo>
                      <a:pt x="741" y="1019"/>
                    </a:lnTo>
                    <a:lnTo>
                      <a:pt x="610" y="875"/>
                    </a:lnTo>
                    <a:lnTo>
                      <a:pt x="490" y="737"/>
                    </a:lnTo>
                    <a:lnTo>
                      <a:pt x="377" y="593"/>
                    </a:lnTo>
                    <a:lnTo>
                      <a:pt x="275" y="443"/>
                    </a:lnTo>
                    <a:lnTo>
                      <a:pt x="173" y="299"/>
                    </a:lnTo>
                    <a:lnTo>
                      <a:pt x="84" y="149"/>
                    </a:lnTo>
                    <a:lnTo>
                      <a:pt x="0" y="0"/>
                    </a:lnTo>
                    <a:lnTo>
                      <a:pt x="0" y="11"/>
                    </a:lnTo>
                    <a:lnTo>
                      <a:pt x="84" y="155"/>
                    </a:lnTo>
                    <a:lnTo>
                      <a:pt x="173" y="305"/>
                    </a:lnTo>
                    <a:lnTo>
                      <a:pt x="269" y="449"/>
                    </a:lnTo>
                    <a:lnTo>
                      <a:pt x="377" y="593"/>
                    </a:lnTo>
                    <a:lnTo>
                      <a:pt x="490" y="737"/>
                    </a:lnTo>
                    <a:lnTo>
                      <a:pt x="610" y="881"/>
                    </a:lnTo>
                    <a:lnTo>
                      <a:pt x="735" y="1019"/>
                    </a:lnTo>
                    <a:lnTo>
                      <a:pt x="873" y="1150"/>
                    </a:lnTo>
                    <a:lnTo>
                      <a:pt x="1010" y="1276"/>
                    </a:lnTo>
                    <a:lnTo>
                      <a:pt x="1148" y="1396"/>
                    </a:lnTo>
                    <a:lnTo>
                      <a:pt x="1286" y="1510"/>
                    </a:lnTo>
                    <a:lnTo>
                      <a:pt x="1429" y="1618"/>
                    </a:lnTo>
                    <a:lnTo>
                      <a:pt x="1435" y="1618"/>
                    </a:lnTo>
                    <a:lnTo>
                      <a:pt x="1292" y="1510"/>
                    </a:lnTo>
                    <a:lnTo>
                      <a:pt x="1154" y="1396"/>
                    </a:lnTo>
                    <a:lnTo>
                      <a:pt x="1010" y="1276"/>
                    </a:lnTo>
                    <a:lnTo>
                      <a:pt x="873" y="1150"/>
                    </a:lnTo>
                    <a:lnTo>
                      <a:pt x="873" y="1150"/>
                    </a:lnTo>
                    <a:close/>
                  </a:path>
                </a:pathLst>
              </a:custGeom>
              <a:solidFill>
                <a:schemeClr val="accent2"/>
              </a:solidFill>
              <a:ln w="9525">
                <a:noFill/>
                <a:round/>
                <a:headEnd/>
                <a:tailEnd/>
              </a:ln>
            </p:spPr>
            <p:txBody>
              <a:bodyPr/>
              <a:lstStyle/>
              <a:p>
                <a:endParaRPr lang="zh-CN" altLang="en-US"/>
              </a:p>
            </p:txBody>
          </p:sp>
          <p:sp>
            <p:nvSpPr>
              <p:cNvPr id="54387" name="Freeform 115"/>
              <p:cNvSpPr>
                <a:spLocks/>
              </p:cNvSpPr>
              <p:nvPr/>
            </p:nvSpPr>
            <p:spPr bwMode="hidden">
              <a:xfrm>
                <a:off x="16" y="2260"/>
                <a:ext cx="1673" cy="2014"/>
              </a:xfrm>
              <a:custGeom>
                <a:avLst/>
                <a:gdLst/>
                <a:ahLst/>
                <a:cxnLst>
                  <a:cxn ang="0">
                    <a:pos x="957" y="1463"/>
                  </a:cxn>
                  <a:cxn ang="0">
                    <a:pos x="789" y="1289"/>
                  </a:cxn>
                  <a:cxn ang="0">
                    <a:pos x="634" y="1115"/>
                  </a:cxn>
                  <a:cxn ang="0">
                    <a:pos x="490" y="929"/>
                  </a:cxn>
                  <a:cxn ang="0">
                    <a:pos x="365" y="743"/>
                  </a:cxn>
                  <a:cxn ang="0">
                    <a:pos x="251" y="557"/>
                  </a:cxn>
                  <a:cxn ang="0">
                    <a:pos x="149" y="372"/>
                  </a:cxn>
                  <a:cxn ang="0">
                    <a:pos x="66" y="186"/>
                  </a:cxn>
                  <a:cxn ang="0">
                    <a:pos x="0" y="0"/>
                  </a:cxn>
                  <a:cxn ang="0">
                    <a:pos x="0" y="12"/>
                  </a:cxn>
                  <a:cxn ang="0">
                    <a:pos x="66" y="198"/>
                  </a:cxn>
                  <a:cxn ang="0">
                    <a:pos x="149" y="384"/>
                  </a:cxn>
                  <a:cxn ang="0">
                    <a:pos x="251" y="569"/>
                  </a:cxn>
                  <a:cxn ang="0">
                    <a:pos x="365" y="755"/>
                  </a:cxn>
                  <a:cxn ang="0">
                    <a:pos x="490" y="935"/>
                  </a:cxn>
                  <a:cxn ang="0">
                    <a:pos x="634" y="1115"/>
                  </a:cxn>
                  <a:cxn ang="0">
                    <a:pos x="789" y="1295"/>
                  </a:cxn>
                  <a:cxn ang="0">
                    <a:pos x="957" y="1463"/>
                  </a:cxn>
                  <a:cxn ang="0">
                    <a:pos x="1130" y="1618"/>
                  </a:cxn>
                  <a:cxn ang="0">
                    <a:pos x="1303" y="1762"/>
                  </a:cxn>
                  <a:cxn ang="0">
                    <a:pos x="1483" y="1894"/>
                  </a:cxn>
                  <a:cxn ang="0">
                    <a:pos x="1662" y="2014"/>
                  </a:cxn>
                  <a:cxn ang="0">
                    <a:pos x="1668" y="2014"/>
                  </a:cxn>
                  <a:cxn ang="0">
                    <a:pos x="1483" y="1894"/>
                  </a:cxn>
                  <a:cxn ang="0">
                    <a:pos x="1303" y="1762"/>
                  </a:cxn>
                  <a:cxn ang="0">
                    <a:pos x="1130" y="1618"/>
                  </a:cxn>
                  <a:cxn ang="0">
                    <a:pos x="957" y="1463"/>
                  </a:cxn>
                  <a:cxn ang="0">
                    <a:pos x="957" y="1463"/>
                  </a:cxn>
                </a:cxnLst>
                <a:rect l="0" t="0" r="r" b="b"/>
                <a:pathLst>
                  <a:path w="1668" h="2014">
                    <a:moveTo>
                      <a:pt x="957" y="1463"/>
                    </a:moveTo>
                    <a:lnTo>
                      <a:pt x="789" y="1289"/>
                    </a:lnTo>
                    <a:lnTo>
                      <a:pt x="634" y="1115"/>
                    </a:lnTo>
                    <a:lnTo>
                      <a:pt x="490" y="929"/>
                    </a:lnTo>
                    <a:lnTo>
                      <a:pt x="365" y="743"/>
                    </a:lnTo>
                    <a:lnTo>
                      <a:pt x="251" y="557"/>
                    </a:lnTo>
                    <a:lnTo>
                      <a:pt x="149" y="372"/>
                    </a:lnTo>
                    <a:lnTo>
                      <a:pt x="66" y="186"/>
                    </a:lnTo>
                    <a:lnTo>
                      <a:pt x="0" y="0"/>
                    </a:lnTo>
                    <a:lnTo>
                      <a:pt x="0" y="12"/>
                    </a:lnTo>
                    <a:lnTo>
                      <a:pt x="66" y="198"/>
                    </a:lnTo>
                    <a:lnTo>
                      <a:pt x="149" y="384"/>
                    </a:lnTo>
                    <a:lnTo>
                      <a:pt x="251" y="569"/>
                    </a:lnTo>
                    <a:lnTo>
                      <a:pt x="365" y="755"/>
                    </a:lnTo>
                    <a:lnTo>
                      <a:pt x="490" y="935"/>
                    </a:lnTo>
                    <a:lnTo>
                      <a:pt x="634" y="1115"/>
                    </a:lnTo>
                    <a:lnTo>
                      <a:pt x="789" y="1295"/>
                    </a:lnTo>
                    <a:lnTo>
                      <a:pt x="957" y="1463"/>
                    </a:lnTo>
                    <a:lnTo>
                      <a:pt x="1130" y="1618"/>
                    </a:lnTo>
                    <a:lnTo>
                      <a:pt x="1303" y="1762"/>
                    </a:lnTo>
                    <a:lnTo>
                      <a:pt x="1483" y="1894"/>
                    </a:lnTo>
                    <a:lnTo>
                      <a:pt x="1662" y="2014"/>
                    </a:lnTo>
                    <a:lnTo>
                      <a:pt x="1668" y="2014"/>
                    </a:lnTo>
                    <a:lnTo>
                      <a:pt x="1483" y="1894"/>
                    </a:lnTo>
                    <a:lnTo>
                      <a:pt x="1303" y="1762"/>
                    </a:lnTo>
                    <a:lnTo>
                      <a:pt x="1130" y="1618"/>
                    </a:lnTo>
                    <a:lnTo>
                      <a:pt x="957" y="1463"/>
                    </a:lnTo>
                    <a:lnTo>
                      <a:pt x="957" y="1463"/>
                    </a:lnTo>
                    <a:close/>
                  </a:path>
                </a:pathLst>
              </a:custGeom>
              <a:solidFill>
                <a:schemeClr val="accent2"/>
              </a:solidFill>
              <a:ln w="9525">
                <a:noFill/>
                <a:round/>
                <a:headEnd/>
                <a:tailEnd/>
              </a:ln>
            </p:spPr>
            <p:txBody>
              <a:bodyPr/>
              <a:lstStyle/>
              <a:p>
                <a:endParaRPr lang="zh-CN" altLang="en-US"/>
              </a:p>
            </p:txBody>
          </p:sp>
          <p:sp>
            <p:nvSpPr>
              <p:cNvPr id="54388" name="Rectangle 116"/>
              <p:cNvSpPr>
                <a:spLocks noChangeArrowheads="1"/>
              </p:cNvSpPr>
              <p:nvPr/>
            </p:nvSpPr>
            <p:spPr bwMode="hidden">
              <a:xfrm rot="-2488720">
                <a:off x="1988" y="1919"/>
                <a:ext cx="1353" cy="17"/>
              </a:xfrm>
              <a:prstGeom prst="rect">
                <a:avLst/>
              </a:prstGeom>
              <a:solidFill>
                <a:schemeClr val="accent2"/>
              </a:solidFill>
              <a:ln w="9525">
                <a:noFill/>
                <a:miter lim="800000"/>
                <a:headEnd/>
                <a:tailEnd/>
              </a:ln>
              <a:effectLst/>
            </p:spPr>
            <p:txBody>
              <a:bodyPr wrap="none" anchor="ctr"/>
              <a:lstStyle/>
              <a:p>
                <a:endParaRPr lang="zh-CN" altLang="en-US"/>
              </a:p>
            </p:txBody>
          </p:sp>
          <p:sp>
            <p:nvSpPr>
              <p:cNvPr id="54389" name="Rectangle 117"/>
              <p:cNvSpPr>
                <a:spLocks noChangeArrowheads="1"/>
              </p:cNvSpPr>
              <p:nvPr/>
            </p:nvSpPr>
            <p:spPr bwMode="hidden">
              <a:xfrm rot="-5087790">
                <a:off x="1964" y="2613"/>
                <a:ext cx="2217" cy="17"/>
              </a:xfrm>
              <a:prstGeom prst="rect">
                <a:avLst/>
              </a:prstGeom>
              <a:solidFill>
                <a:schemeClr val="accent2"/>
              </a:solidFill>
              <a:ln w="9525">
                <a:noFill/>
                <a:miter lim="800000"/>
                <a:headEnd/>
                <a:tailEnd/>
              </a:ln>
              <a:effectLst/>
            </p:spPr>
            <p:txBody>
              <a:bodyPr wrap="none" anchor="ctr"/>
              <a:lstStyle/>
              <a:p>
                <a:endParaRPr lang="zh-CN" altLang="en-US"/>
              </a:p>
            </p:txBody>
          </p:sp>
          <p:sp>
            <p:nvSpPr>
              <p:cNvPr id="54390" name="Rectangle 118"/>
              <p:cNvSpPr>
                <a:spLocks noChangeArrowheads="1"/>
              </p:cNvSpPr>
              <p:nvPr/>
            </p:nvSpPr>
            <p:spPr bwMode="hidden">
              <a:xfrm rot="-3417299">
                <a:off x="1019" y="2694"/>
                <a:ext cx="2678" cy="17"/>
              </a:xfrm>
              <a:prstGeom prst="rect">
                <a:avLst/>
              </a:prstGeom>
              <a:solidFill>
                <a:schemeClr val="accent2"/>
              </a:solidFill>
              <a:ln w="9525">
                <a:noFill/>
                <a:miter lim="800000"/>
                <a:headEnd/>
                <a:tailEnd/>
              </a:ln>
              <a:effectLst/>
            </p:spPr>
            <p:txBody>
              <a:bodyPr wrap="none" anchor="ctr"/>
              <a:lstStyle/>
              <a:p>
                <a:endParaRPr lang="zh-CN" altLang="en-US"/>
              </a:p>
            </p:txBody>
          </p:sp>
          <p:sp>
            <p:nvSpPr>
              <p:cNvPr id="54391" name="Rectangle 119"/>
              <p:cNvSpPr>
                <a:spLocks noChangeArrowheads="1"/>
              </p:cNvSpPr>
              <p:nvPr/>
            </p:nvSpPr>
            <p:spPr bwMode="hidden">
              <a:xfrm rot="-835848">
                <a:off x="688" y="1748"/>
                <a:ext cx="2390" cy="17"/>
              </a:xfrm>
              <a:prstGeom prst="rect">
                <a:avLst/>
              </a:prstGeom>
              <a:solidFill>
                <a:schemeClr val="accent2"/>
              </a:solidFill>
              <a:ln w="9525">
                <a:noFill/>
                <a:miter lim="800000"/>
                <a:headEnd/>
                <a:tailEnd/>
              </a:ln>
              <a:effectLst/>
            </p:spPr>
            <p:txBody>
              <a:bodyPr wrap="none" anchor="ctr"/>
              <a:lstStyle/>
              <a:p>
                <a:endParaRPr lang="zh-CN" altLang="en-US"/>
              </a:p>
            </p:txBody>
          </p:sp>
          <p:grpSp>
            <p:nvGrpSpPr>
              <p:cNvPr id="54392" name="Group 120"/>
              <p:cNvGrpSpPr>
                <a:grpSpLocks noChangeAspect="1"/>
              </p:cNvGrpSpPr>
              <p:nvPr/>
            </p:nvGrpSpPr>
            <p:grpSpPr bwMode="auto">
              <a:xfrm>
                <a:off x="3046" y="1326"/>
                <a:ext cx="259" cy="299"/>
                <a:chOff x="3042" y="1265"/>
                <a:chExt cx="367" cy="424"/>
              </a:xfrm>
            </p:grpSpPr>
            <p:sp>
              <p:nvSpPr>
                <p:cNvPr id="54393" name="Oval 121"/>
                <p:cNvSpPr>
                  <a:spLocks noChangeAspect="1" noChangeArrowheads="1"/>
                </p:cNvSpPr>
                <p:nvPr userDrawn="1"/>
              </p:nvSpPr>
              <p:spPr bwMode="hidden">
                <a:xfrm rot="2828979">
                  <a:off x="2982" y="1467"/>
                  <a:ext cx="282" cy="161"/>
                </a:xfrm>
                <a:prstGeom prst="ellipse">
                  <a:avLst/>
                </a:prstGeom>
                <a:gradFill rotWithShape="0">
                  <a:gsLst>
                    <a:gs pos="0">
                      <a:schemeClr val="accent2"/>
                    </a:gs>
                    <a:gs pos="100000">
                      <a:schemeClr val="accent2">
                        <a:gamma/>
                        <a:tint val="84706"/>
                        <a:invGamma/>
                      </a:schemeClr>
                    </a:gs>
                  </a:gsLst>
                  <a:lin ang="5400000" scaled="1"/>
                </a:gradFill>
                <a:ln w="9525">
                  <a:noFill/>
                  <a:round/>
                  <a:headEnd/>
                  <a:tailEnd/>
                </a:ln>
                <a:effectLst/>
              </p:spPr>
              <p:txBody>
                <a:bodyPr wrap="none" anchor="ctr"/>
                <a:lstStyle/>
                <a:p>
                  <a:endParaRPr lang="zh-CN" altLang="en-US"/>
                </a:p>
              </p:txBody>
            </p:sp>
            <p:sp>
              <p:nvSpPr>
                <p:cNvPr id="54394" name="Freeform 122"/>
                <p:cNvSpPr>
                  <a:spLocks noChangeAspect="1"/>
                </p:cNvSpPr>
                <p:nvPr userDrawn="1"/>
              </p:nvSpPr>
              <p:spPr bwMode="hidden">
                <a:xfrm>
                  <a:off x="3070" y="1374"/>
                  <a:ext cx="227" cy="222"/>
                </a:xfrm>
                <a:custGeom>
                  <a:avLst/>
                  <a:gdLst/>
                  <a:ahLst/>
                  <a:cxnLst>
                    <a:cxn ang="0">
                      <a:pos x="227" y="134"/>
                    </a:cxn>
                    <a:cxn ang="0">
                      <a:pos x="203" y="144"/>
                    </a:cxn>
                    <a:cxn ang="0">
                      <a:pos x="179" y="138"/>
                    </a:cxn>
                    <a:cxn ang="0">
                      <a:pos x="149" y="126"/>
                    </a:cxn>
                    <a:cxn ang="0">
                      <a:pos x="126" y="102"/>
                    </a:cxn>
                    <a:cxn ang="0">
                      <a:pos x="102" y="72"/>
                    </a:cxn>
                    <a:cxn ang="0">
                      <a:pos x="84" y="48"/>
                    </a:cxn>
                    <a:cxn ang="0">
                      <a:pos x="78" y="24"/>
                    </a:cxn>
                    <a:cxn ang="0">
                      <a:pos x="84" y="0"/>
                    </a:cxn>
                    <a:cxn ang="0">
                      <a:pos x="84" y="0"/>
                    </a:cxn>
                    <a:cxn ang="0">
                      <a:pos x="78" y="0"/>
                    </a:cxn>
                    <a:cxn ang="0">
                      <a:pos x="18" y="60"/>
                    </a:cxn>
                    <a:cxn ang="0">
                      <a:pos x="0" y="90"/>
                    </a:cxn>
                    <a:cxn ang="0">
                      <a:pos x="0" y="120"/>
                    </a:cxn>
                    <a:cxn ang="0">
                      <a:pos x="12" y="156"/>
                    </a:cxn>
                    <a:cxn ang="0">
                      <a:pos x="36" y="192"/>
                    </a:cxn>
                    <a:cxn ang="0">
                      <a:pos x="66" y="216"/>
                    </a:cxn>
                    <a:cxn ang="0">
                      <a:pos x="96" y="222"/>
                    </a:cxn>
                    <a:cxn ang="0">
                      <a:pos x="126" y="222"/>
                    </a:cxn>
                    <a:cxn ang="0">
                      <a:pos x="155" y="210"/>
                    </a:cxn>
                    <a:cxn ang="0">
                      <a:pos x="227" y="138"/>
                    </a:cxn>
                    <a:cxn ang="0">
                      <a:pos x="227" y="134"/>
                    </a:cxn>
                  </a:cxnLst>
                  <a:rect l="0" t="0" r="r" b="b"/>
                  <a:pathLst>
                    <a:path w="227" h="222">
                      <a:moveTo>
                        <a:pt x="227" y="134"/>
                      </a:moveTo>
                      <a:lnTo>
                        <a:pt x="203" y="144"/>
                      </a:lnTo>
                      <a:lnTo>
                        <a:pt x="179" y="138"/>
                      </a:lnTo>
                      <a:lnTo>
                        <a:pt x="149" y="126"/>
                      </a:lnTo>
                      <a:lnTo>
                        <a:pt x="126" y="102"/>
                      </a:lnTo>
                      <a:lnTo>
                        <a:pt x="102" y="72"/>
                      </a:lnTo>
                      <a:lnTo>
                        <a:pt x="84" y="48"/>
                      </a:lnTo>
                      <a:lnTo>
                        <a:pt x="78" y="24"/>
                      </a:lnTo>
                      <a:lnTo>
                        <a:pt x="84" y="0"/>
                      </a:lnTo>
                      <a:lnTo>
                        <a:pt x="84" y="0"/>
                      </a:lnTo>
                      <a:lnTo>
                        <a:pt x="78" y="0"/>
                      </a:lnTo>
                      <a:lnTo>
                        <a:pt x="18" y="60"/>
                      </a:lnTo>
                      <a:lnTo>
                        <a:pt x="0" y="90"/>
                      </a:lnTo>
                      <a:lnTo>
                        <a:pt x="0" y="120"/>
                      </a:lnTo>
                      <a:lnTo>
                        <a:pt x="12" y="156"/>
                      </a:lnTo>
                      <a:lnTo>
                        <a:pt x="36" y="192"/>
                      </a:lnTo>
                      <a:lnTo>
                        <a:pt x="66" y="216"/>
                      </a:lnTo>
                      <a:lnTo>
                        <a:pt x="96" y="222"/>
                      </a:lnTo>
                      <a:lnTo>
                        <a:pt x="126" y="222"/>
                      </a:lnTo>
                      <a:lnTo>
                        <a:pt x="155" y="210"/>
                      </a:lnTo>
                      <a:lnTo>
                        <a:pt x="227" y="138"/>
                      </a:lnTo>
                      <a:lnTo>
                        <a:pt x="227" y="134"/>
                      </a:lnTo>
                      <a:close/>
                    </a:path>
                  </a:pathLst>
                </a:custGeom>
                <a:gradFill rotWithShape="0">
                  <a:gsLst>
                    <a:gs pos="0">
                      <a:schemeClr val="accent2"/>
                    </a:gs>
                    <a:gs pos="100000">
                      <a:schemeClr val="accent2">
                        <a:gamma/>
                        <a:tint val="84706"/>
                        <a:invGamma/>
                      </a:schemeClr>
                    </a:gs>
                  </a:gsLst>
                  <a:lin ang="5400000" scaled="1"/>
                </a:gradFill>
                <a:ln w="9525">
                  <a:noFill/>
                  <a:round/>
                  <a:headEnd/>
                  <a:tailEnd/>
                </a:ln>
              </p:spPr>
              <p:txBody>
                <a:bodyPr/>
                <a:lstStyle/>
                <a:p>
                  <a:endParaRPr lang="zh-CN" altLang="en-US"/>
                </a:p>
              </p:txBody>
            </p:sp>
            <p:sp>
              <p:nvSpPr>
                <p:cNvPr id="54395" name="Freeform 123"/>
                <p:cNvSpPr>
                  <a:spLocks noChangeAspect="1"/>
                </p:cNvSpPr>
                <p:nvPr userDrawn="1"/>
              </p:nvSpPr>
              <p:spPr bwMode="hidden">
                <a:xfrm>
                  <a:off x="3144" y="1365"/>
                  <a:ext cx="163" cy="155"/>
                </a:xfrm>
                <a:custGeom>
                  <a:avLst/>
                  <a:gdLst/>
                  <a:ahLst/>
                  <a:cxnLst>
                    <a:cxn ang="0">
                      <a:pos x="221" y="216"/>
                    </a:cxn>
                    <a:cxn ang="0">
                      <a:pos x="192" y="234"/>
                    </a:cxn>
                    <a:cxn ang="0">
                      <a:pos x="150" y="234"/>
                    </a:cxn>
                    <a:cxn ang="0">
                      <a:pos x="102" y="210"/>
                    </a:cxn>
                    <a:cxn ang="0">
                      <a:pos x="54" y="174"/>
                    </a:cxn>
                    <a:cxn ang="0">
                      <a:pos x="24" y="132"/>
                    </a:cxn>
                    <a:cxn ang="0">
                      <a:pos x="6" y="84"/>
                    </a:cxn>
                    <a:cxn ang="0">
                      <a:pos x="0" y="42"/>
                    </a:cxn>
                    <a:cxn ang="0">
                      <a:pos x="12" y="12"/>
                    </a:cxn>
                    <a:cxn ang="0">
                      <a:pos x="48" y="0"/>
                    </a:cxn>
                    <a:cxn ang="0">
                      <a:pos x="84" y="0"/>
                    </a:cxn>
                    <a:cxn ang="0">
                      <a:pos x="132" y="18"/>
                    </a:cxn>
                    <a:cxn ang="0">
                      <a:pos x="174" y="54"/>
                    </a:cxn>
                    <a:cxn ang="0">
                      <a:pos x="210" y="102"/>
                    </a:cxn>
                    <a:cxn ang="0">
                      <a:pos x="233" y="144"/>
                    </a:cxn>
                    <a:cxn ang="0">
                      <a:pos x="233" y="186"/>
                    </a:cxn>
                    <a:cxn ang="0">
                      <a:pos x="221" y="216"/>
                    </a:cxn>
                    <a:cxn ang="0">
                      <a:pos x="221" y="216"/>
                    </a:cxn>
                  </a:cxnLst>
                  <a:rect l="0" t="0" r="r" b="b"/>
                  <a:pathLst>
                    <a:path w="233" h="234">
                      <a:moveTo>
                        <a:pt x="221" y="216"/>
                      </a:moveTo>
                      <a:lnTo>
                        <a:pt x="192" y="234"/>
                      </a:lnTo>
                      <a:lnTo>
                        <a:pt x="150" y="234"/>
                      </a:lnTo>
                      <a:lnTo>
                        <a:pt x="102" y="210"/>
                      </a:lnTo>
                      <a:lnTo>
                        <a:pt x="54" y="174"/>
                      </a:lnTo>
                      <a:lnTo>
                        <a:pt x="24" y="132"/>
                      </a:lnTo>
                      <a:lnTo>
                        <a:pt x="6" y="84"/>
                      </a:lnTo>
                      <a:lnTo>
                        <a:pt x="0" y="42"/>
                      </a:lnTo>
                      <a:lnTo>
                        <a:pt x="12" y="12"/>
                      </a:lnTo>
                      <a:lnTo>
                        <a:pt x="48" y="0"/>
                      </a:lnTo>
                      <a:lnTo>
                        <a:pt x="84" y="0"/>
                      </a:lnTo>
                      <a:lnTo>
                        <a:pt x="132" y="18"/>
                      </a:lnTo>
                      <a:lnTo>
                        <a:pt x="174" y="54"/>
                      </a:lnTo>
                      <a:lnTo>
                        <a:pt x="210" y="102"/>
                      </a:lnTo>
                      <a:lnTo>
                        <a:pt x="233" y="144"/>
                      </a:lnTo>
                      <a:lnTo>
                        <a:pt x="233" y="186"/>
                      </a:lnTo>
                      <a:lnTo>
                        <a:pt x="221" y="216"/>
                      </a:lnTo>
                      <a:lnTo>
                        <a:pt x="221" y="216"/>
                      </a:lnTo>
                      <a:close/>
                    </a:path>
                  </a:pathLst>
                </a:custGeom>
                <a:gradFill rotWithShape="0">
                  <a:gsLst>
                    <a:gs pos="0">
                      <a:schemeClr val="accent2"/>
                    </a:gs>
                    <a:gs pos="100000">
                      <a:schemeClr val="accent2">
                        <a:gamma/>
                        <a:tint val="84706"/>
                        <a:invGamma/>
                      </a:schemeClr>
                    </a:gs>
                  </a:gsLst>
                  <a:lin ang="5400000" scaled="1"/>
                </a:gradFill>
                <a:ln w="9525">
                  <a:noFill/>
                  <a:round/>
                  <a:headEnd/>
                  <a:tailEnd/>
                </a:ln>
              </p:spPr>
              <p:txBody>
                <a:bodyPr/>
                <a:lstStyle/>
                <a:p>
                  <a:endParaRPr lang="zh-CN" altLang="en-US"/>
                </a:p>
              </p:txBody>
            </p:sp>
            <p:sp>
              <p:nvSpPr>
                <p:cNvPr id="54396" name="Freeform 124"/>
                <p:cNvSpPr>
                  <a:spLocks noChangeAspect="1"/>
                </p:cNvSpPr>
                <p:nvPr userDrawn="1"/>
              </p:nvSpPr>
              <p:spPr bwMode="hidden">
                <a:xfrm>
                  <a:off x="3202" y="1272"/>
                  <a:ext cx="203" cy="198"/>
                </a:xfrm>
                <a:custGeom>
                  <a:avLst/>
                  <a:gdLst/>
                  <a:ahLst/>
                  <a:cxnLst>
                    <a:cxn ang="0">
                      <a:pos x="179" y="18"/>
                    </a:cxn>
                    <a:cxn ang="0">
                      <a:pos x="197" y="48"/>
                    </a:cxn>
                    <a:cxn ang="0">
                      <a:pos x="203" y="60"/>
                    </a:cxn>
                    <a:cxn ang="0">
                      <a:pos x="197" y="66"/>
                    </a:cxn>
                    <a:cxn ang="0">
                      <a:pos x="65" y="192"/>
                    </a:cxn>
                    <a:cxn ang="0">
                      <a:pos x="59" y="198"/>
                    </a:cxn>
                    <a:cxn ang="0">
                      <a:pos x="47" y="192"/>
                    </a:cxn>
                    <a:cxn ang="0">
                      <a:pos x="17" y="174"/>
                    </a:cxn>
                    <a:cxn ang="0">
                      <a:pos x="0" y="150"/>
                    </a:cxn>
                    <a:cxn ang="0">
                      <a:pos x="0" y="126"/>
                    </a:cxn>
                    <a:cxn ang="0">
                      <a:pos x="131" y="0"/>
                    </a:cxn>
                    <a:cxn ang="0">
                      <a:pos x="155" y="0"/>
                    </a:cxn>
                    <a:cxn ang="0">
                      <a:pos x="179" y="18"/>
                    </a:cxn>
                    <a:cxn ang="0">
                      <a:pos x="179" y="18"/>
                    </a:cxn>
                  </a:cxnLst>
                  <a:rect l="0" t="0" r="r" b="b"/>
                  <a:pathLst>
                    <a:path w="203" h="198">
                      <a:moveTo>
                        <a:pt x="179" y="18"/>
                      </a:moveTo>
                      <a:lnTo>
                        <a:pt x="197" y="48"/>
                      </a:lnTo>
                      <a:lnTo>
                        <a:pt x="203" y="60"/>
                      </a:lnTo>
                      <a:lnTo>
                        <a:pt x="197" y="66"/>
                      </a:lnTo>
                      <a:lnTo>
                        <a:pt x="65" y="192"/>
                      </a:lnTo>
                      <a:lnTo>
                        <a:pt x="59" y="198"/>
                      </a:lnTo>
                      <a:lnTo>
                        <a:pt x="47" y="192"/>
                      </a:lnTo>
                      <a:lnTo>
                        <a:pt x="17" y="174"/>
                      </a:lnTo>
                      <a:lnTo>
                        <a:pt x="0" y="150"/>
                      </a:lnTo>
                      <a:lnTo>
                        <a:pt x="0" y="126"/>
                      </a:lnTo>
                      <a:lnTo>
                        <a:pt x="131" y="0"/>
                      </a:lnTo>
                      <a:lnTo>
                        <a:pt x="155" y="0"/>
                      </a:lnTo>
                      <a:lnTo>
                        <a:pt x="179" y="18"/>
                      </a:lnTo>
                      <a:lnTo>
                        <a:pt x="179" y="18"/>
                      </a:lnTo>
                      <a:close/>
                    </a:path>
                  </a:pathLst>
                </a:custGeom>
                <a:gradFill rotWithShape="0">
                  <a:gsLst>
                    <a:gs pos="0">
                      <a:schemeClr val="accent2"/>
                    </a:gs>
                    <a:gs pos="100000">
                      <a:schemeClr val="accent2">
                        <a:gamma/>
                        <a:tint val="84706"/>
                        <a:invGamma/>
                      </a:schemeClr>
                    </a:gs>
                  </a:gsLst>
                  <a:lin ang="5400000" scaled="1"/>
                </a:gradFill>
                <a:ln w="9525">
                  <a:noFill/>
                  <a:round/>
                  <a:headEnd/>
                  <a:tailEnd/>
                </a:ln>
              </p:spPr>
              <p:txBody>
                <a:bodyPr/>
                <a:lstStyle/>
                <a:p>
                  <a:endParaRPr lang="zh-CN" altLang="en-US"/>
                </a:p>
              </p:txBody>
            </p:sp>
            <p:sp>
              <p:nvSpPr>
                <p:cNvPr id="54397" name="Freeform 125"/>
                <p:cNvSpPr>
                  <a:spLocks noChangeAspect="1"/>
                </p:cNvSpPr>
                <p:nvPr userDrawn="1"/>
              </p:nvSpPr>
              <p:spPr bwMode="hidden">
                <a:xfrm>
                  <a:off x="3330" y="1265"/>
                  <a:ext cx="79" cy="74"/>
                </a:xfrm>
                <a:custGeom>
                  <a:avLst/>
                  <a:gdLst/>
                  <a:ahLst/>
                  <a:cxnLst>
                    <a:cxn ang="0">
                      <a:pos x="221" y="216"/>
                    </a:cxn>
                    <a:cxn ang="0">
                      <a:pos x="192" y="234"/>
                    </a:cxn>
                    <a:cxn ang="0">
                      <a:pos x="150" y="234"/>
                    </a:cxn>
                    <a:cxn ang="0">
                      <a:pos x="102" y="210"/>
                    </a:cxn>
                    <a:cxn ang="0">
                      <a:pos x="54" y="174"/>
                    </a:cxn>
                    <a:cxn ang="0">
                      <a:pos x="24" y="132"/>
                    </a:cxn>
                    <a:cxn ang="0">
                      <a:pos x="6" y="84"/>
                    </a:cxn>
                    <a:cxn ang="0">
                      <a:pos x="0" y="42"/>
                    </a:cxn>
                    <a:cxn ang="0">
                      <a:pos x="12" y="12"/>
                    </a:cxn>
                    <a:cxn ang="0">
                      <a:pos x="48" y="0"/>
                    </a:cxn>
                    <a:cxn ang="0">
                      <a:pos x="84" y="0"/>
                    </a:cxn>
                    <a:cxn ang="0">
                      <a:pos x="132" y="18"/>
                    </a:cxn>
                    <a:cxn ang="0">
                      <a:pos x="174" y="54"/>
                    </a:cxn>
                    <a:cxn ang="0">
                      <a:pos x="210" y="102"/>
                    </a:cxn>
                    <a:cxn ang="0">
                      <a:pos x="233" y="144"/>
                    </a:cxn>
                    <a:cxn ang="0">
                      <a:pos x="233" y="186"/>
                    </a:cxn>
                    <a:cxn ang="0">
                      <a:pos x="221" y="216"/>
                    </a:cxn>
                    <a:cxn ang="0">
                      <a:pos x="221" y="216"/>
                    </a:cxn>
                  </a:cxnLst>
                  <a:rect l="0" t="0" r="r" b="b"/>
                  <a:pathLst>
                    <a:path w="233" h="234">
                      <a:moveTo>
                        <a:pt x="221" y="216"/>
                      </a:moveTo>
                      <a:lnTo>
                        <a:pt x="192" y="234"/>
                      </a:lnTo>
                      <a:lnTo>
                        <a:pt x="150" y="234"/>
                      </a:lnTo>
                      <a:lnTo>
                        <a:pt x="102" y="210"/>
                      </a:lnTo>
                      <a:lnTo>
                        <a:pt x="54" y="174"/>
                      </a:lnTo>
                      <a:lnTo>
                        <a:pt x="24" y="132"/>
                      </a:lnTo>
                      <a:lnTo>
                        <a:pt x="6" y="84"/>
                      </a:lnTo>
                      <a:lnTo>
                        <a:pt x="0" y="42"/>
                      </a:lnTo>
                      <a:lnTo>
                        <a:pt x="12" y="12"/>
                      </a:lnTo>
                      <a:lnTo>
                        <a:pt x="48" y="0"/>
                      </a:lnTo>
                      <a:lnTo>
                        <a:pt x="84" y="0"/>
                      </a:lnTo>
                      <a:lnTo>
                        <a:pt x="132" y="18"/>
                      </a:lnTo>
                      <a:lnTo>
                        <a:pt x="174" y="54"/>
                      </a:lnTo>
                      <a:lnTo>
                        <a:pt x="210" y="102"/>
                      </a:lnTo>
                      <a:lnTo>
                        <a:pt x="233" y="144"/>
                      </a:lnTo>
                      <a:lnTo>
                        <a:pt x="233" y="186"/>
                      </a:lnTo>
                      <a:lnTo>
                        <a:pt x="221" y="216"/>
                      </a:lnTo>
                      <a:lnTo>
                        <a:pt x="221" y="216"/>
                      </a:lnTo>
                      <a:close/>
                    </a:path>
                  </a:pathLst>
                </a:custGeom>
                <a:gradFill rotWithShape="0">
                  <a:gsLst>
                    <a:gs pos="0">
                      <a:schemeClr val="accent2"/>
                    </a:gs>
                    <a:gs pos="100000">
                      <a:schemeClr val="accent2">
                        <a:gamma/>
                        <a:tint val="84706"/>
                        <a:invGamma/>
                      </a:schemeClr>
                    </a:gs>
                  </a:gsLst>
                  <a:lin ang="5400000" scaled="1"/>
                </a:gradFill>
                <a:ln w="9525">
                  <a:noFill/>
                  <a:round/>
                  <a:headEnd/>
                  <a:tailEnd/>
                </a:ln>
              </p:spPr>
              <p:txBody>
                <a:bodyPr/>
                <a:lstStyle/>
                <a:p>
                  <a:endParaRPr lang="zh-CN" altLang="en-US"/>
                </a:p>
              </p:txBody>
            </p:sp>
          </p:grpSp>
        </p:grpSp>
      </p:grpSp>
      <p:sp>
        <p:nvSpPr>
          <p:cNvPr id="54398" name="Rectangle 126"/>
          <p:cNvSpPr>
            <a:spLocks noGrp="1" noChangeArrowheads="1"/>
          </p:cNvSpPr>
          <p:nvPr>
            <p:ph type="ctrTitle" sz="quarter"/>
          </p:nvPr>
        </p:nvSpPr>
        <p:spPr>
          <a:xfrm>
            <a:off x="685800" y="1600200"/>
            <a:ext cx="7772400" cy="1973263"/>
          </a:xfrm>
        </p:spPr>
        <p:txBody>
          <a:bodyPr/>
          <a:lstStyle>
            <a:lvl1pPr>
              <a:defRPr sz="5100"/>
            </a:lvl1pPr>
          </a:lstStyle>
          <a:p>
            <a:r>
              <a:rPr lang="zh-CN" altLang="en-US"/>
              <a:t>单击此处编辑母版标题样式</a:t>
            </a:r>
          </a:p>
        </p:txBody>
      </p:sp>
      <p:sp>
        <p:nvSpPr>
          <p:cNvPr id="54399" name="Rectangle 127"/>
          <p:cNvSpPr>
            <a:spLocks noGrp="1" noChangeArrowheads="1"/>
          </p:cNvSpPr>
          <p:nvPr>
            <p:ph type="subTitle" sz="quarter" idx="1"/>
          </p:nvPr>
        </p:nvSpPr>
        <p:spPr>
          <a:xfrm>
            <a:off x="1371600" y="3886200"/>
            <a:ext cx="6400800" cy="1752600"/>
          </a:xfrm>
        </p:spPr>
        <p:txBody>
          <a:bodyPr/>
          <a:lstStyle>
            <a:lvl1pPr marL="0" indent="0" algn="ctr">
              <a:buFont typeface="Wingdings" pitchFamily="2" charset="2"/>
              <a:buNone/>
              <a:defRPr/>
            </a:lvl1pPr>
          </a:lstStyle>
          <a:p>
            <a:r>
              <a:rPr lang="zh-CN" altLang="en-US"/>
              <a:t>单击此处编辑母版副标题样式</a:t>
            </a:r>
          </a:p>
        </p:txBody>
      </p:sp>
      <p:sp>
        <p:nvSpPr>
          <p:cNvPr id="54400" name="Rectangle 128"/>
          <p:cNvSpPr>
            <a:spLocks noGrp="1" noChangeArrowheads="1"/>
          </p:cNvSpPr>
          <p:nvPr>
            <p:ph type="dt" sz="quarter" idx="2"/>
          </p:nvPr>
        </p:nvSpPr>
        <p:spPr/>
        <p:txBody>
          <a:bodyPr/>
          <a:lstStyle>
            <a:lvl1pPr>
              <a:defRPr>
                <a:effectLst/>
              </a:defRPr>
            </a:lvl1pPr>
          </a:lstStyle>
          <a:p>
            <a:fld id="{E248626F-4216-4AC7-9D37-E24B30D47CA0}" type="datetimeFigureOut">
              <a:rPr lang="en-US" altLang="zh-CN"/>
              <a:pPr/>
              <a:t>6/5/2011</a:t>
            </a:fld>
            <a:endParaRPr lang="en-US" altLang="zh-CN"/>
          </a:p>
        </p:txBody>
      </p:sp>
      <p:sp>
        <p:nvSpPr>
          <p:cNvPr id="54401" name="Rectangle 129"/>
          <p:cNvSpPr>
            <a:spLocks noGrp="1" noChangeArrowheads="1"/>
          </p:cNvSpPr>
          <p:nvPr>
            <p:ph type="ftr" sz="quarter" idx="3"/>
          </p:nvPr>
        </p:nvSpPr>
        <p:spPr/>
        <p:txBody>
          <a:bodyPr/>
          <a:lstStyle>
            <a:lvl1pPr>
              <a:defRPr>
                <a:effectLst/>
              </a:defRPr>
            </a:lvl1pPr>
          </a:lstStyle>
          <a:p>
            <a:endParaRPr lang="en-US" altLang="zh-CN"/>
          </a:p>
        </p:txBody>
      </p:sp>
      <p:sp>
        <p:nvSpPr>
          <p:cNvPr id="54402" name="Rectangle 130"/>
          <p:cNvSpPr>
            <a:spLocks noGrp="1" noChangeArrowheads="1"/>
          </p:cNvSpPr>
          <p:nvPr>
            <p:ph type="sldNum" sz="quarter" idx="4"/>
          </p:nvPr>
        </p:nvSpPr>
        <p:spPr/>
        <p:txBody>
          <a:bodyPr/>
          <a:lstStyle>
            <a:lvl1pPr>
              <a:defRPr>
                <a:effectLst/>
              </a:defRPr>
            </a:lvl1pPr>
          </a:lstStyle>
          <a:p>
            <a:fld id="{910D9DAD-7CEB-41F8-8AB0-AAB1ED0989BC}" type="slidenum">
              <a:rPr lang="zh-CN" altLang="en-US"/>
              <a:pPr/>
              <a:t>‹#›</a:t>
            </a:fld>
            <a:endParaRPr lang="en-US" altLang="zh-CN"/>
          </a:p>
        </p:txBody>
      </p:sp>
    </p:spTree>
  </p:cSld>
  <p:clrMapOvr>
    <a:masterClrMapping/>
  </p:clrMapOvr>
  <p:transition spd="slow">
    <p:pull dir="ru"/>
  </p:transition>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zh-CN"/>
              <a:t>Click to edit Master title style</a:t>
            </a:r>
            <a:endParaRPr lang="zh-CN" altLang="en-US"/>
          </a:p>
        </p:txBody>
      </p:sp>
      <p:sp>
        <p:nvSpPr>
          <p:cNvPr id="3" name="Vertical Text Placeholder 2"/>
          <p:cNvSpPr>
            <a:spLocks noGrp="1"/>
          </p:cNvSpPr>
          <p:nvPr>
            <p:ph type="body" orient="vert" idx="1"/>
          </p:nvPr>
        </p:nvSpPr>
        <p:spPr/>
        <p:txBody>
          <a:bodyPr vert="eaVert"/>
          <a:lstStyle/>
          <a:p>
            <a:pPr lvl="0"/>
            <a:r>
              <a:rPr lang="en-US" altLang="zh-CN"/>
              <a:t>Click to 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Date Placeholder 3"/>
          <p:cNvSpPr>
            <a:spLocks noGrp="1"/>
          </p:cNvSpPr>
          <p:nvPr>
            <p:ph type="dt" sz="half" idx="10"/>
          </p:nvPr>
        </p:nvSpPr>
        <p:spPr/>
        <p:txBody>
          <a:bodyPr/>
          <a:lstStyle>
            <a:lvl1pPr>
              <a:defRPr/>
            </a:lvl1pPr>
          </a:lstStyle>
          <a:p>
            <a:fld id="{1F77D479-B5EB-430B-B0C2-892ACE2C5C3B}" type="datetimeFigureOut">
              <a:rPr lang="en-US" altLang="zh-CN"/>
              <a:pPr/>
              <a:t>6/5/2011</a:t>
            </a:fld>
            <a:endParaRPr lang="en-US" altLang="zh-CN"/>
          </a:p>
        </p:txBody>
      </p:sp>
      <p:sp>
        <p:nvSpPr>
          <p:cNvPr id="5" name="Footer Placeholder 4"/>
          <p:cNvSpPr>
            <a:spLocks noGrp="1"/>
          </p:cNvSpPr>
          <p:nvPr>
            <p:ph type="ftr" sz="quarter" idx="11"/>
          </p:nvPr>
        </p:nvSpPr>
        <p:spPr/>
        <p:txBody>
          <a:bodyPr/>
          <a:lstStyle>
            <a:lvl1pPr>
              <a:defRPr/>
            </a:lvl1pPr>
          </a:lstStyle>
          <a:p>
            <a:endParaRPr lang="en-US" altLang="zh-CN"/>
          </a:p>
        </p:txBody>
      </p:sp>
      <p:sp>
        <p:nvSpPr>
          <p:cNvPr id="6" name="Slide Number Placeholder 5"/>
          <p:cNvSpPr>
            <a:spLocks noGrp="1"/>
          </p:cNvSpPr>
          <p:nvPr>
            <p:ph type="sldNum" sz="quarter" idx="12"/>
          </p:nvPr>
        </p:nvSpPr>
        <p:spPr/>
        <p:txBody>
          <a:bodyPr/>
          <a:lstStyle>
            <a:lvl1pPr>
              <a:defRPr/>
            </a:lvl1pPr>
          </a:lstStyle>
          <a:p>
            <a:fld id="{3C60495A-1559-44F5-80C4-8D187EFBBD4B}" type="slidenum">
              <a:rPr lang="zh-CN" altLang="en-US"/>
              <a:pPr/>
              <a:t>‹#›</a:t>
            </a:fld>
            <a:endParaRPr lang="en-US" altLang="zh-C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7813"/>
            <a:ext cx="2057400" cy="5853112"/>
          </a:xfrm>
        </p:spPr>
        <p:txBody>
          <a:bodyPr vert="eaVert"/>
          <a:lstStyle/>
          <a:p>
            <a:r>
              <a:rPr lang="en-US" altLang="zh-CN"/>
              <a:t>Click to edit Master title style</a:t>
            </a:r>
            <a:endParaRPr lang="zh-CN" altLang="en-US"/>
          </a:p>
        </p:txBody>
      </p:sp>
      <p:sp>
        <p:nvSpPr>
          <p:cNvPr id="3" name="Vertical Text Placeholder 2"/>
          <p:cNvSpPr>
            <a:spLocks noGrp="1"/>
          </p:cNvSpPr>
          <p:nvPr>
            <p:ph type="body" orient="vert" idx="1"/>
          </p:nvPr>
        </p:nvSpPr>
        <p:spPr>
          <a:xfrm>
            <a:off x="457200" y="277813"/>
            <a:ext cx="6019800" cy="5853112"/>
          </a:xfrm>
        </p:spPr>
        <p:txBody>
          <a:bodyPr vert="eaVert"/>
          <a:lstStyle/>
          <a:p>
            <a:pPr lvl="0"/>
            <a:r>
              <a:rPr lang="en-US" altLang="zh-CN"/>
              <a:t>Click to 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Date Placeholder 3"/>
          <p:cNvSpPr>
            <a:spLocks noGrp="1"/>
          </p:cNvSpPr>
          <p:nvPr>
            <p:ph type="dt" sz="half" idx="10"/>
          </p:nvPr>
        </p:nvSpPr>
        <p:spPr/>
        <p:txBody>
          <a:bodyPr/>
          <a:lstStyle>
            <a:lvl1pPr>
              <a:defRPr/>
            </a:lvl1pPr>
          </a:lstStyle>
          <a:p>
            <a:fld id="{845DAFC1-DE26-4161-87F7-476FC70F8CBB}" type="datetimeFigureOut">
              <a:rPr lang="en-US" altLang="zh-CN"/>
              <a:pPr/>
              <a:t>6/5/2011</a:t>
            </a:fld>
            <a:endParaRPr lang="en-US" altLang="zh-CN"/>
          </a:p>
        </p:txBody>
      </p:sp>
      <p:sp>
        <p:nvSpPr>
          <p:cNvPr id="5" name="Footer Placeholder 4"/>
          <p:cNvSpPr>
            <a:spLocks noGrp="1"/>
          </p:cNvSpPr>
          <p:nvPr>
            <p:ph type="ftr" sz="quarter" idx="11"/>
          </p:nvPr>
        </p:nvSpPr>
        <p:spPr/>
        <p:txBody>
          <a:bodyPr/>
          <a:lstStyle>
            <a:lvl1pPr>
              <a:defRPr/>
            </a:lvl1pPr>
          </a:lstStyle>
          <a:p>
            <a:endParaRPr lang="en-US" altLang="zh-CN"/>
          </a:p>
        </p:txBody>
      </p:sp>
      <p:sp>
        <p:nvSpPr>
          <p:cNvPr id="6" name="Slide Number Placeholder 5"/>
          <p:cNvSpPr>
            <a:spLocks noGrp="1"/>
          </p:cNvSpPr>
          <p:nvPr>
            <p:ph type="sldNum" sz="quarter" idx="12"/>
          </p:nvPr>
        </p:nvSpPr>
        <p:spPr/>
        <p:txBody>
          <a:bodyPr/>
          <a:lstStyle>
            <a:lvl1pPr>
              <a:defRPr/>
            </a:lvl1pPr>
          </a:lstStyle>
          <a:p>
            <a:fld id="{5A3CB6A3-2899-4A9F-8496-0FCE917E0C1C}" type="slidenum">
              <a:rPr lang="zh-CN" altLang="en-US"/>
              <a:pPr/>
              <a:t>‹#›</a:t>
            </a:fld>
            <a:endParaRPr lang="en-US" altLang="zh-C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zh-CN"/>
              <a:t>Click to edit Master title style</a:t>
            </a:r>
            <a:endParaRPr lang="zh-CN" altLang="en-US"/>
          </a:p>
        </p:txBody>
      </p:sp>
      <p:sp>
        <p:nvSpPr>
          <p:cNvPr id="3" name="Content Placeholder 2"/>
          <p:cNvSpPr>
            <a:spLocks noGrp="1"/>
          </p:cNvSpPr>
          <p:nvPr>
            <p:ph idx="1"/>
          </p:nvPr>
        </p:nvSpPr>
        <p:spPr/>
        <p:txBody>
          <a:bodyPr/>
          <a:lstStyle/>
          <a:p>
            <a:pPr lvl="0"/>
            <a:r>
              <a:rPr lang="en-US" altLang="zh-CN"/>
              <a:t>Click to 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Date Placeholder 3"/>
          <p:cNvSpPr>
            <a:spLocks noGrp="1"/>
          </p:cNvSpPr>
          <p:nvPr>
            <p:ph type="dt" sz="half" idx="10"/>
          </p:nvPr>
        </p:nvSpPr>
        <p:spPr/>
        <p:txBody>
          <a:bodyPr/>
          <a:lstStyle>
            <a:lvl1pPr>
              <a:defRPr/>
            </a:lvl1pPr>
          </a:lstStyle>
          <a:p>
            <a:fld id="{38891DE2-A0FF-4646-B0EB-F08277FD0078}" type="datetimeFigureOut">
              <a:rPr lang="en-US" altLang="zh-CN"/>
              <a:pPr/>
              <a:t>6/5/2011</a:t>
            </a:fld>
            <a:endParaRPr lang="en-US" altLang="zh-CN"/>
          </a:p>
        </p:txBody>
      </p:sp>
      <p:sp>
        <p:nvSpPr>
          <p:cNvPr id="5" name="Footer Placeholder 4"/>
          <p:cNvSpPr>
            <a:spLocks noGrp="1"/>
          </p:cNvSpPr>
          <p:nvPr>
            <p:ph type="ftr" sz="quarter" idx="11"/>
          </p:nvPr>
        </p:nvSpPr>
        <p:spPr/>
        <p:txBody>
          <a:bodyPr/>
          <a:lstStyle>
            <a:lvl1pPr>
              <a:defRPr/>
            </a:lvl1pPr>
          </a:lstStyle>
          <a:p>
            <a:endParaRPr lang="en-US" altLang="zh-CN"/>
          </a:p>
        </p:txBody>
      </p:sp>
      <p:sp>
        <p:nvSpPr>
          <p:cNvPr id="6" name="Slide Number Placeholder 5"/>
          <p:cNvSpPr>
            <a:spLocks noGrp="1"/>
          </p:cNvSpPr>
          <p:nvPr>
            <p:ph type="sldNum" sz="quarter" idx="12"/>
          </p:nvPr>
        </p:nvSpPr>
        <p:spPr/>
        <p:txBody>
          <a:bodyPr/>
          <a:lstStyle>
            <a:lvl1pPr>
              <a:defRPr/>
            </a:lvl1pPr>
          </a:lstStyle>
          <a:p>
            <a:fld id="{019E2186-D178-4770-9760-2B00D0212B49}" type="slidenum">
              <a:rPr lang="zh-CN" altLang="en-US"/>
              <a:pPr/>
              <a:t>‹#›</a:t>
            </a:fld>
            <a:endParaRPr lang="en-US" altLang="zh-C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ltLang="zh-CN"/>
              <a:t>Click to edit Master title style</a:t>
            </a:r>
            <a:endParaRPr lang="zh-CN" alt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ltLang="zh-CN"/>
              <a:t>Click to edit Master text styles</a:t>
            </a:r>
          </a:p>
        </p:txBody>
      </p:sp>
      <p:sp>
        <p:nvSpPr>
          <p:cNvPr id="4" name="Date Placeholder 3"/>
          <p:cNvSpPr>
            <a:spLocks noGrp="1"/>
          </p:cNvSpPr>
          <p:nvPr>
            <p:ph type="dt" sz="half" idx="10"/>
          </p:nvPr>
        </p:nvSpPr>
        <p:spPr/>
        <p:txBody>
          <a:bodyPr/>
          <a:lstStyle>
            <a:lvl1pPr>
              <a:defRPr/>
            </a:lvl1pPr>
          </a:lstStyle>
          <a:p>
            <a:fld id="{B07DD4CD-2BE2-4653-ADD0-D48A0D567F19}" type="datetimeFigureOut">
              <a:rPr lang="en-US" altLang="zh-CN"/>
              <a:pPr/>
              <a:t>6/5/2011</a:t>
            </a:fld>
            <a:endParaRPr lang="en-US" altLang="zh-CN"/>
          </a:p>
        </p:txBody>
      </p:sp>
      <p:sp>
        <p:nvSpPr>
          <p:cNvPr id="5" name="Footer Placeholder 4"/>
          <p:cNvSpPr>
            <a:spLocks noGrp="1"/>
          </p:cNvSpPr>
          <p:nvPr>
            <p:ph type="ftr" sz="quarter" idx="11"/>
          </p:nvPr>
        </p:nvSpPr>
        <p:spPr/>
        <p:txBody>
          <a:bodyPr/>
          <a:lstStyle>
            <a:lvl1pPr>
              <a:defRPr/>
            </a:lvl1pPr>
          </a:lstStyle>
          <a:p>
            <a:endParaRPr lang="en-US" altLang="zh-CN"/>
          </a:p>
        </p:txBody>
      </p:sp>
      <p:sp>
        <p:nvSpPr>
          <p:cNvPr id="6" name="Slide Number Placeholder 5"/>
          <p:cNvSpPr>
            <a:spLocks noGrp="1"/>
          </p:cNvSpPr>
          <p:nvPr>
            <p:ph type="sldNum" sz="quarter" idx="12"/>
          </p:nvPr>
        </p:nvSpPr>
        <p:spPr/>
        <p:txBody>
          <a:bodyPr/>
          <a:lstStyle>
            <a:lvl1pPr>
              <a:defRPr/>
            </a:lvl1pPr>
          </a:lstStyle>
          <a:p>
            <a:fld id="{BCD4A438-4E0D-4476-BBD2-612EAF22988B}" type="slidenum">
              <a:rPr lang="zh-CN" altLang="en-US"/>
              <a:pPr/>
              <a:t>‹#›</a:t>
            </a:fld>
            <a:endParaRPr lang="en-US" altLang="zh-C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zh-CN"/>
              <a:t>Click to edit Master title style</a:t>
            </a:r>
            <a:endParaRPr lang="zh-CN" altLang="en-US"/>
          </a:p>
        </p:txBody>
      </p:sp>
      <p:sp>
        <p:nvSpPr>
          <p:cNvPr id="3" name="Content Placeholder 2"/>
          <p:cNvSpPr>
            <a:spLocks noGrp="1"/>
          </p:cNvSpPr>
          <p:nvPr>
            <p:ph sz="half" idx="1"/>
          </p:nvPr>
        </p:nvSpPr>
        <p:spPr>
          <a:xfrm>
            <a:off x="457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ltLang="zh-CN"/>
              <a:t>Click to 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Content Placeholder 3"/>
          <p:cNvSpPr>
            <a:spLocks noGrp="1"/>
          </p:cNvSpPr>
          <p:nvPr>
            <p:ph sz="half" idx="2"/>
          </p:nvPr>
        </p:nvSpPr>
        <p:spPr>
          <a:xfrm>
            <a:off x="4648200" y="1600200"/>
            <a:ext cx="4038600" cy="453072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ltLang="zh-CN"/>
              <a:t>Click to 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5" name="Date Placeholder 4"/>
          <p:cNvSpPr>
            <a:spLocks noGrp="1"/>
          </p:cNvSpPr>
          <p:nvPr>
            <p:ph type="dt" sz="half" idx="10"/>
          </p:nvPr>
        </p:nvSpPr>
        <p:spPr/>
        <p:txBody>
          <a:bodyPr/>
          <a:lstStyle>
            <a:lvl1pPr>
              <a:defRPr/>
            </a:lvl1pPr>
          </a:lstStyle>
          <a:p>
            <a:fld id="{AC9703E2-1818-4E6D-94D9-BC2D84CFCDD9}" type="datetimeFigureOut">
              <a:rPr lang="en-US" altLang="zh-CN"/>
              <a:pPr/>
              <a:t>6/5/2011</a:t>
            </a:fld>
            <a:endParaRPr lang="en-US" altLang="zh-CN"/>
          </a:p>
        </p:txBody>
      </p:sp>
      <p:sp>
        <p:nvSpPr>
          <p:cNvPr id="6" name="Footer Placeholder 5"/>
          <p:cNvSpPr>
            <a:spLocks noGrp="1"/>
          </p:cNvSpPr>
          <p:nvPr>
            <p:ph type="ftr" sz="quarter" idx="11"/>
          </p:nvPr>
        </p:nvSpPr>
        <p:spPr/>
        <p:txBody>
          <a:bodyPr/>
          <a:lstStyle>
            <a:lvl1pPr>
              <a:defRPr/>
            </a:lvl1pPr>
          </a:lstStyle>
          <a:p>
            <a:endParaRPr lang="en-US" altLang="zh-CN"/>
          </a:p>
        </p:txBody>
      </p:sp>
      <p:sp>
        <p:nvSpPr>
          <p:cNvPr id="7" name="Slide Number Placeholder 6"/>
          <p:cNvSpPr>
            <a:spLocks noGrp="1"/>
          </p:cNvSpPr>
          <p:nvPr>
            <p:ph type="sldNum" sz="quarter" idx="12"/>
          </p:nvPr>
        </p:nvSpPr>
        <p:spPr/>
        <p:txBody>
          <a:bodyPr/>
          <a:lstStyle>
            <a:lvl1pPr>
              <a:defRPr/>
            </a:lvl1pPr>
          </a:lstStyle>
          <a:p>
            <a:fld id="{0ED13207-257F-4B8D-8C72-F99949AFA8F8}" type="slidenum">
              <a:rPr lang="zh-CN" altLang="en-US"/>
              <a:pPr/>
              <a:t>‹#›</a:t>
            </a:fld>
            <a:endParaRPr lang="en-US" altLang="zh-C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altLang="zh-CN"/>
              <a:t>Click to edit Master title style</a:t>
            </a:r>
            <a:endParaRPr lang="zh-CN" alt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ltLang="zh-CN"/>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ltLang="zh-CN"/>
              <a:t>Click to 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ltLang="zh-CN"/>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ltLang="zh-CN"/>
              <a:t>Click to 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7" name="Date Placeholder 6"/>
          <p:cNvSpPr>
            <a:spLocks noGrp="1"/>
          </p:cNvSpPr>
          <p:nvPr>
            <p:ph type="dt" sz="half" idx="10"/>
          </p:nvPr>
        </p:nvSpPr>
        <p:spPr/>
        <p:txBody>
          <a:bodyPr/>
          <a:lstStyle>
            <a:lvl1pPr>
              <a:defRPr/>
            </a:lvl1pPr>
          </a:lstStyle>
          <a:p>
            <a:fld id="{15C9CFA8-2D8B-43DE-904E-D701C76F515C}" type="datetimeFigureOut">
              <a:rPr lang="en-US" altLang="zh-CN"/>
              <a:pPr/>
              <a:t>6/5/2011</a:t>
            </a:fld>
            <a:endParaRPr lang="en-US" altLang="zh-CN"/>
          </a:p>
        </p:txBody>
      </p:sp>
      <p:sp>
        <p:nvSpPr>
          <p:cNvPr id="8" name="Footer Placeholder 7"/>
          <p:cNvSpPr>
            <a:spLocks noGrp="1"/>
          </p:cNvSpPr>
          <p:nvPr>
            <p:ph type="ftr" sz="quarter" idx="11"/>
          </p:nvPr>
        </p:nvSpPr>
        <p:spPr/>
        <p:txBody>
          <a:bodyPr/>
          <a:lstStyle>
            <a:lvl1pPr>
              <a:defRPr/>
            </a:lvl1pPr>
          </a:lstStyle>
          <a:p>
            <a:endParaRPr lang="en-US" altLang="zh-CN"/>
          </a:p>
        </p:txBody>
      </p:sp>
      <p:sp>
        <p:nvSpPr>
          <p:cNvPr id="9" name="Slide Number Placeholder 8"/>
          <p:cNvSpPr>
            <a:spLocks noGrp="1"/>
          </p:cNvSpPr>
          <p:nvPr>
            <p:ph type="sldNum" sz="quarter" idx="12"/>
          </p:nvPr>
        </p:nvSpPr>
        <p:spPr/>
        <p:txBody>
          <a:bodyPr/>
          <a:lstStyle>
            <a:lvl1pPr>
              <a:defRPr/>
            </a:lvl1pPr>
          </a:lstStyle>
          <a:p>
            <a:fld id="{3D2B7CD4-8D5F-4664-B014-97884949CB37}" type="slidenum">
              <a:rPr lang="zh-CN" altLang="en-US"/>
              <a:pPr/>
              <a:t>‹#›</a:t>
            </a:fld>
            <a:endParaRPr lang="en-US" altLang="zh-C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zh-CN"/>
              <a:t>Click to edit Master title style</a:t>
            </a:r>
            <a:endParaRPr lang="zh-CN" altLang="en-US"/>
          </a:p>
        </p:txBody>
      </p:sp>
      <p:sp>
        <p:nvSpPr>
          <p:cNvPr id="3" name="Date Placeholder 2"/>
          <p:cNvSpPr>
            <a:spLocks noGrp="1"/>
          </p:cNvSpPr>
          <p:nvPr>
            <p:ph type="dt" sz="half" idx="10"/>
          </p:nvPr>
        </p:nvSpPr>
        <p:spPr/>
        <p:txBody>
          <a:bodyPr/>
          <a:lstStyle>
            <a:lvl1pPr>
              <a:defRPr/>
            </a:lvl1pPr>
          </a:lstStyle>
          <a:p>
            <a:fld id="{AAE0E900-9E26-4B1C-996E-74AE99268603}" type="datetimeFigureOut">
              <a:rPr lang="en-US" altLang="zh-CN"/>
              <a:pPr/>
              <a:t>6/5/2011</a:t>
            </a:fld>
            <a:endParaRPr lang="en-US" altLang="zh-CN"/>
          </a:p>
        </p:txBody>
      </p:sp>
      <p:sp>
        <p:nvSpPr>
          <p:cNvPr id="4" name="Footer Placeholder 3"/>
          <p:cNvSpPr>
            <a:spLocks noGrp="1"/>
          </p:cNvSpPr>
          <p:nvPr>
            <p:ph type="ftr" sz="quarter" idx="11"/>
          </p:nvPr>
        </p:nvSpPr>
        <p:spPr/>
        <p:txBody>
          <a:bodyPr/>
          <a:lstStyle>
            <a:lvl1pPr>
              <a:defRPr/>
            </a:lvl1pPr>
          </a:lstStyle>
          <a:p>
            <a:endParaRPr lang="en-US" altLang="zh-CN"/>
          </a:p>
        </p:txBody>
      </p:sp>
      <p:sp>
        <p:nvSpPr>
          <p:cNvPr id="5" name="Slide Number Placeholder 4"/>
          <p:cNvSpPr>
            <a:spLocks noGrp="1"/>
          </p:cNvSpPr>
          <p:nvPr>
            <p:ph type="sldNum" sz="quarter" idx="12"/>
          </p:nvPr>
        </p:nvSpPr>
        <p:spPr/>
        <p:txBody>
          <a:bodyPr/>
          <a:lstStyle>
            <a:lvl1pPr>
              <a:defRPr/>
            </a:lvl1pPr>
          </a:lstStyle>
          <a:p>
            <a:fld id="{95150D9E-F131-4BFF-BB02-5CCE5C172C75}" type="slidenum">
              <a:rPr lang="zh-CN" altLang="en-US"/>
              <a:pPr/>
              <a:t>‹#›</a:t>
            </a:fld>
            <a:endParaRPr lang="en-US" altLang="zh-C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fld id="{B837A37A-35E4-4AA3-9036-A798509689BD}" type="datetimeFigureOut">
              <a:rPr lang="en-US" altLang="zh-CN"/>
              <a:pPr/>
              <a:t>6/5/2011</a:t>
            </a:fld>
            <a:endParaRPr lang="en-US" altLang="zh-CN"/>
          </a:p>
        </p:txBody>
      </p:sp>
      <p:sp>
        <p:nvSpPr>
          <p:cNvPr id="3" name="Footer Placeholder 2"/>
          <p:cNvSpPr>
            <a:spLocks noGrp="1"/>
          </p:cNvSpPr>
          <p:nvPr>
            <p:ph type="ftr" sz="quarter" idx="11"/>
          </p:nvPr>
        </p:nvSpPr>
        <p:spPr/>
        <p:txBody>
          <a:bodyPr/>
          <a:lstStyle>
            <a:lvl1pPr>
              <a:defRPr/>
            </a:lvl1pPr>
          </a:lstStyle>
          <a:p>
            <a:endParaRPr lang="en-US" altLang="zh-CN"/>
          </a:p>
        </p:txBody>
      </p:sp>
      <p:sp>
        <p:nvSpPr>
          <p:cNvPr id="4" name="Slide Number Placeholder 3"/>
          <p:cNvSpPr>
            <a:spLocks noGrp="1"/>
          </p:cNvSpPr>
          <p:nvPr>
            <p:ph type="sldNum" sz="quarter" idx="12"/>
          </p:nvPr>
        </p:nvSpPr>
        <p:spPr/>
        <p:txBody>
          <a:bodyPr/>
          <a:lstStyle>
            <a:lvl1pPr>
              <a:defRPr/>
            </a:lvl1pPr>
          </a:lstStyle>
          <a:p>
            <a:fld id="{5904E872-37A5-47A7-ABF8-5CC27ACBC177}" type="slidenum">
              <a:rPr lang="zh-CN" altLang="en-US"/>
              <a:pPr/>
              <a:t>‹#›</a:t>
            </a:fld>
            <a:endParaRPr lang="en-US" altLang="zh-C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ltLang="zh-CN"/>
              <a:t>Click to edit Master title style</a:t>
            </a:r>
            <a:endParaRPr lang="zh-CN" alt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ltLang="zh-CN"/>
              <a:t>Click to edit Master text styles</a:t>
            </a:r>
          </a:p>
          <a:p>
            <a:pPr lvl="1"/>
            <a:r>
              <a:rPr lang="en-US" altLang="zh-CN"/>
              <a:t>Second level</a:t>
            </a:r>
          </a:p>
          <a:p>
            <a:pPr lvl="2"/>
            <a:r>
              <a:rPr lang="en-US" altLang="zh-CN"/>
              <a:t>Third level</a:t>
            </a:r>
          </a:p>
          <a:p>
            <a:pPr lvl="3"/>
            <a:r>
              <a:rPr lang="en-US" altLang="zh-CN"/>
              <a:t>Fourth level</a:t>
            </a:r>
          </a:p>
          <a:p>
            <a:pPr lvl="4"/>
            <a:r>
              <a:rPr lang="en-US" altLang="zh-CN"/>
              <a:t>Fifth level</a:t>
            </a:r>
            <a:endParaRPr lang="zh-CN" alt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ltLang="zh-CN"/>
              <a:t>Click to edit Master text styles</a:t>
            </a:r>
          </a:p>
        </p:txBody>
      </p:sp>
      <p:sp>
        <p:nvSpPr>
          <p:cNvPr id="5" name="Date Placeholder 4"/>
          <p:cNvSpPr>
            <a:spLocks noGrp="1"/>
          </p:cNvSpPr>
          <p:nvPr>
            <p:ph type="dt" sz="half" idx="10"/>
          </p:nvPr>
        </p:nvSpPr>
        <p:spPr/>
        <p:txBody>
          <a:bodyPr/>
          <a:lstStyle>
            <a:lvl1pPr>
              <a:defRPr/>
            </a:lvl1pPr>
          </a:lstStyle>
          <a:p>
            <a:fld id="{C1CE2800-53D6-4944-BEA4-87371543C98C}" type="datetimeFigureOut">
              <a:rPr lang="en-US" altLang="zh-CN"/>
              <a:pPr/>
              <a:t>6/5/2011</a:t>
            </a:fld>
            <a:endParaRPr lang="en-US" altLang="zh-CN"/>
          </a:p>
        </p:txBody>
      </p:sp>
      <p:sp>
        <p:nvSpPr>
          <p:cNvPr id="6" name="Footer Placeholder 5"/>
          <p:cNvSpPr>
            <a:spLocks noGrp="1"/>
          </p:cNvSpPr>
          <p:nvPr>
            <p:ph type="ftr" sz="quarter" idx="11"/>
          </p:nvPr>
        </p:nvSpPr>
        <p:spPr/>
        <p:txBody>
          <a:bodyPr/>
          <a:lstStyle>
            <a:lvl1pPr>
              <a:defRPr/>
            </a:lvl1pPr>
          </a:lstStyle>
          <a:p>
            <a:endParaRPr lang="en-US" altLang="zh-CN"/>
          </a:p>
        </p:txBody>
      </p:sp>
      <p:sp>
        <p:nvSpPr>
          <p:cNvPr id="7" name="Slide Number Placeholder 6"/>
          <p:cNvSpPr>
            <a:spLocks noGrp="1"/>
          </p:cNvSpPr>
          <p:nvPr>
            <p:ph type="sldNum" sz="quarter" idx="12"/>
          </p:nvPr>
        </p:nvSpPr>
        <p:spPr/>
        <p:txBody>
          <a:bodyPr/>
          <a:lstStyle>
            <a:lvl1pPr>
              <a:defRPr/>
            </a:lvl1pPr>
          </a:lstStyle>
          <a:p>
            <a:fld id="{C0DDDCCF-7095-4B83-89E7-25DB74F70194}" type="slidenum">
              <a:rPr lang="zh-CN" altLang="en-US"/>
              <a:pPr/>
              <a:t>‹#›</a:t>
            </a:fld>
            <a:endParaRPr lang="en-US" altLang="zh-C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ltLang="zh-CN"/>
              <a:t>Click to edit Master title style</a:t>
            </a:r>
            <a:endParaRPr lang="zh-CN" alt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ltLang="zh-CN"/>
              <a:t>Click to edit Master text styles</a:t>
            </a:r>
          </a:p>
        </p:txBody>
      </p:sp>
      <p:sp>
        <p:nvSpPr>
          <p:cNvPr id="5" name="Date Placeholder 4"/>
          <p:cNvSpPr>
            <a:spLocks noGrp="1"/>
          </p:cNvSpPr>
          <p:nvPr>
            <p:ph type="dt" sz="half" idx="10"/>
          </p:nvPr>
        </p:nvSpPr>
        <p:spPr/>
        <p:txBody>
          <a:bodyPr/>
          <a:lstStyle>
            <a:lvl1pPr>
              <a:defRPr/>
            </a:lvl1pPr>
          </a:lstStyle>
          <a:p>
            <a:fld id="{D65A13FE-6EF7-4A34-B0A8-B7AA78997E1F}" type="datetimeFigureOut">
              <a:rPr lang="en-US" altLang="zh-CN"/>
              <a:pPr/>
              <a:t>6/5/2011</a:t>
            </a:fld>
            <a:endParaRPr lang="en-US" altLang="zh-CN"/>
          </a:p>
        </p:txBody>
      </p:sp>
      <p:sp>
        <p:nvSpPr>
          <p:cNvPr id="6" name="Footer Placeholder 5"/>
          <p:cNvSpPr>
            <a:spLocks noGrp="1"/>
          </p:cNvSpPr>
          <p:nvPr>
            <p:ph type="ftr" sz="quarter" idx="11"/>
          </p:nvPr>
        </p:nvSpPr>
        <p:spPr/>
        <p:txBody>
          <a:bodyPr/>
          <a:lstStyle>
            <a:lvl1pPr>
              <a:defRPr/>
            </a:lvl1pPr>
          </a:lstStyle>
          <a:p>
            <a:endParaRPr lang="en-US" altLang="zh-CN"/>
          </a:p>
        </p:txBody>
      </p:sp>
      <p:sp>
        <p:nvSpPr>
          <p:cNvPr id="7" name="Slide Number Placeholder 6"/>
          <p:cNvSpPr>
            <a:spLocks noGrp="1"/>
          </p:cNvSpPr>
          <p:nvPr>
            <p:ph type="sldNum" sz="quarter" idx="12"/>
          </p:nvPr>
        </p:nvSpPr>
        <p:spPr/>
        <p:txBody>
          <a:bodyPr/>
          <a:lstStyle>
            <a:lvl1pPr>
              <a:defRPr/>
            </a:lvl1pPr>
          </a:lstStyle>
          <a:p>
            <a:fld id="{DAFF7DFA-FF81-430C-88BE-7E693849C1FD}" type="slidenum">
              <a:rPr lang="zh-CN" altLang="en-US"/>
              <a:pPr/>
              <a:t>‹#›</a:t>
            </a:fld>
            <a:endParaRPr lang="en-US" altLang="zh-C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accent2"/>
            </a:gs>
            <a:gs pos="100000">
              <a:schemeClr val="bg1"/>
            </a:gs>
          </a:gsLst>
          <a:lin ang="18900000" scaled="1"/>
        </a:gradFill>
        <a:effectLst/>
      </p:bgPr>
    </p:bg>
    <p:spTree>
      <p:nvGrpSpPr>
        <p:cNvPr id="1" name=""/>
        <p:cNvGrpSpPr/>
        <p:nvPr/>
      </p:nvGrpSpPr>
      <p:grpSpPr>
        <a:xfrm>
          <a:off x="0" y="0"/>
          <a:ext cx="0" cy="0"/>
          <a:chOff x="0" y="0"/>
          <a:chExt cx="0" cy="0"/>
        </a:xfrm>
      </p:grpSpPr>
      <p:grpSp>
        <p:nvGrpSpPr>
          <p:cNvPr id="53250" name="Group 2"/>
          <p:cNvGrpSpPr>
            <a:grpSpLocks/>
          </p:cNvGrpSpPr>
          <p:nvPr/>
        </p:nvGrpSpPr>
        <p:grpSpPr bwMode="auto">
          <a:xfrm>
            <a:off x="-609600" y="762000"/>
            <a:ext cx="7542213" cy="6029325"/>
            <a:chOff x="-384" y="480"/>
            <a:chExt cx="4751" cy="3798"/>
          </a:xfrm>
        </p:grpSpPr>
        <p:grpSp>
          <p:nvGrpSpPr>
            <p:cNvPr id="53251" name="Group 3"/>
            <p:cNvGrpSpPr>
              <a:grpSpLocks/>
            </p:cNvGrpSpPr>
            <p:nvPr/>
          </p:nvGrpSpPr>
          <p:grpSpPr bwMode="auto">
            <a:xfrm>
              <a:off x="-384" y="480"/>
              <a:ext cx="4751" cy="3798"/>
              <a:chOff x="0" y="522"/>
              <a:chExt cx="4751" cy="3798"/>
            </a:xfrm>
          </p:grpSpPr>
          <p:grpSp>
            <p:nvGrpSpPr>
              <p:cNvPr id="53252" name="Group 4"/>
              <p:cNvGrpSpPr>
                <a:grpSpLocks/>
              </p:cNvGrpSpPr>
              <p:nvPr userDrawn="1"/>
            </p:nvGrpSpPr>
            <p:grpSpPr bwMode="auto">
              <a:xfrm>
                <a:off x="0" y="522"/>
                <a:ext cx="4751" cy="3794"/>
                <a:chOff x="0" y="522"/>
                <a:chExt cx="4751" cy="3794"/>
              </a:xfrm>
            </p:grpSpPr>
            <p:sp>
              <p:nvSpPr>
                <p:cNvPr id="53253" name="Freeform 5"/>
                <p:cNvSpPr>
                  <a:spLocks/>
                </p:cNvSpPr>
                <p:nvPr userDrawn="1"/>
              </p:nvSpPr>
              <p:spPr bwMode="hidden">
                <a:xfrm>
                  <a:off x="628" y="1241"/>
                  <a:ext cx="3281" cy="3075"/>
                </a:xfrm>
                <a:custGeom>
                  <a:avLst/>
                  <a:gdLst/>
                  <a:ahLst/>
                  <a:cxnLst>
                    <a:cxn ang="0">
                      <a:pos x="502" y="1990"/>
                    </a:cxn>
                    <a:cxn ang="0">
                      <a:pos x="186" y="1474"/>
                    </a:cxn>
                    <a:cxn ang="0">
                      <a:pos x="66" y="1169"/>
                    </a:cxn>
                    <a:cxn ang="0">
                      <a:pos x="12" y="875"/>
                    </a:cxn>
                    <a:cxn ang="0">
                      <a:pos x="18" y="611"/>
                    </a:cxn>
                    <a:cxn ang="0">
                      <a:pos x="84" y="389"/>
                    </a:cxn>
                    <a:cxn ang="0">
                      <a:pos x="209" y="216"/>
                    </a:cxn>
                    <a:cxn ang="0">
                      <a:pos x="508" y="42"/>
                    </a:cxn>
                    <a:cxn ang="0">
                      <a:pos x="891" y="6"/>
                    </a:cxn>
                    <a:cxn ang="0">
                      <a:pos x="1334" y="102"/>
                    </a:cxn>
                    <a:cxn ang="0">
                      <a:pos x="1806" y="324"/>
                    </a:cxn>
                    <a:cxn ang="0">
                      <a:pos x="2272" y="659"/>
                    </a:cxn>
                    <a:cxn ang="0">
                      <a:pos x="2769" y="1187"/>
                    </a:cxn>
                    <a:cxn ang="0">
                      <a:pos x="3085" y="1702"/>
                    </a:cxn>
                    <a:cxn ang="0">
                      <a:pos x="3205" y="2008"/>
                    </a:cxn>
                    <a:cxn ang="0">
                      <a:pos x="3259" y="2302"/>
                    </a:cxn>
                    <a:cxn ang="0">
                      <a:pos x="3253" y="2565"/>
                    </a:cxn>
                    <a:cxn ang="0">
                      <a:pos x="3187" y="2781"/>
                    </a:cxn>
                    <a:cxn ang="0">
                      <a:pos x="3068" y="2961"/>
                    </a:cxn>
                    <a:cxn ang="0">
                      <a:pos x="2918" y="3075"/>
                    </a:cxn>
                    <a:cxn ang="0">
                      <a:pos x="3068" y="2967"/>
                    </a:cxn>
                    <a:cxn ang="0">
                      <a:pos x="3193" y="2787"/>
                    </a:cxn>
                    <a:cxn ang="0">
                      <a:pos x="3259" y="2565"/>
                    </a:cxn>
                    <a:cxn ang="0">
                      <a:pos x="3265" y="2302"/>
                    </a:cxn>
                    <a:cxn ang="0">
                      <a:pos x="3211" y="2008"/>
                    </a:cxn>
                    <a:cxn ang="0">
                      <a:pos x="3091" y="1702"/>
                    </a:cxn>
                    <a:cxn ang="0">
                      <a:pos x="2775" y="1181"/>
                    </a:cxn>
                    <a:cxn ang="0">
                      <a:pos x="2278" y="653"/>
                    </a:cxn>
                    <a:cxn ang="0">
                      <a:pos x="1806" y="318"/>
                    </a:cxn>
                    <a:cxn ang="0">
                      <a:pos x="1334" y="96"/>
                    </a:cxn>
                    <a:cxn ang="0">
                      <a:pos x="891" y="0"/>
                    </a:cxn>
                    <a:cxn ang="0">
                      <a:pos x="502" y="36"/>
                    </a:cxn>
                    <a:cxn ang="0">
                      <a:pos x="204" y="210"/>
                    </a:cxn>
                    <a:cxn ang="0">
                      <a:pos x="78" y="389"/>
                    </a:cxn>
                    <a:cxn ang="0">
                      <a:pos x="12" y="611"/>
                    </a:cxn>
                    <a:cxn ang="0">
                      <a:pos x="6" y="875"/>
                    </a:cxn>
                    <a:cxn ang="0">
                      <a:pos x="60" y="1169"/>
                    </a:cxn>
                    <a:cxn ang="0">
                      <a:pos x="180" y="1474"/>
                    </a:cxn>
                    <a:cxn ang="0">
                      <a:pos x="353" y="1786"/>
                    </a:cxn>
                    <a:cxn ang="0">
                      <a:pos x="849" y="2380"/>
                    </a:cxn>
                    <a:cxn ang="0">
                      <a:pos x="1244" y="2709"/>
                    </a:cxn>
                    <a:cxn ang="0">
                      <a:pos x="1656" y="2961"/>
                    </a:cxn>
                    <a:cxn ang="0">
                      <a:pos x="1937" y="3075"/>
                    </a:cxn>
                    <a:cxn ang="0">
                      <a:pos x="1525" y="2889"/>
                    </a:cxn>
                    <a:cxn ang="0">
                      <a:pos x="1118" y="2607"/>
                    </a:cxn>
                    <a:cxn ang="0">
                      <a:pos x="849" y="2380"/>
                    </a:cxn>
                  </a:cxnLst>
                  <a:rect l="0" t="0" r="r" b="b"/>
                  <a:pathLst>
                    <a:path w="3271" h="3075">
                      <a:moveTo>
                        <a:pt x="849" y="2380"/>
                      </a:moveTo>
                      <a:lnTo>
                        <a:pt x="664" y="2188"/>
                      </a:lnTo>
                      <a:lnTo>
                        <a:pt x="502" y="1990"/>
                      </a:lnTo>
                      <a:lnTo>
                        <a:pt x="359" y="1786"/>
                      </a:lnTo>
                      <a:lnTo>
                        <a:pt x="239" y="1576"/>
                      </a:lnTo>
                      <a:lnTo>
                        <a:pt x="186" y="1474"/>
                      </a:lnTo>
                      <a:lnTo>
                        <a:pt x="138" y="1373"/>
                      </a:lnTo>
                      <a:lnTo>
                        <a:pt x="102" y="1271"/>
                      </a:lnTo>
                      <a:lnTo>
                        <a:pt x="66" y="1169"/>
                      </a:lnTo>
                      <a:lnTo>
                        <a:pt x="42" y="1067"/>
                      </a:lnTo>
                      <a:lnTo>
                        <a:pt x="24" y="971"/>
                      </a:lnTo>
                      <a:lnTo>
                        <a:pt x="12" y="875"/>
                      </a:lnTo>
                      <a:lnTo>
                        <a:pt x="6" y="779"/>
                      </a:lnTo>
                      <a:lnTo>
                        <a:pt x="6" y="695"/>
                      </a:lnTo>
                      <a:lnTo>
                        <a:pt x="18" y="611"/>
                      </a:lnTo>
                      <a:lnTo>
                        <a:pt x="30" y="533"/>
                      </a:lnTo>
                      <a:lnTo>
                        <a:pt x="54" y="461"/>
                      </a:lnTo>
                      <a:lnTo>
                        <a:pt x="84" y="389"/>
                      </a:lnTo>
                      <a:lnTo>
                        <a:pt x="120" y="330"/>
                      </a:lnTo>
                      <a:lnTo>
                        <a:pt x="162" y="270"/>
                      </a:lnTo>
                      <a:lnTo>
                        <a:pt x="209" y="216"/>
                      </a:lnTo>
                      <a:lnTo>
                        <a:pt x="299" y="144"/>
                      </a:lnTo>
                      <a:lnTo>
                        <a:pt x="395" y="84"/>
                      </a:lnTo>
                      <a:lnTo>
                        <a:pt x="508" y="42"/>
                      </a:lnTo>
                      <a:lnTo>
                        <a:pt x="628" y="18"/>
                      </a:lnTo>
                      <a:lnTo>
                        <a:pt x="754" y="6"/>
                      </a:lnTo>
                      <a:lnTo>
                        <a:pt x="891" y="6"/>
                      </a:lnTo>
                      <a:lnTo>
                        <a:pt x="1035" y="24"/>
                      </a:lnTo>
                      <a:lnTo>
                        <a:pt x="1184" y="60"/>
                      </a:lnTo>
                      <a:lnTo>
                        <a:pt x="1334" y="102"/>
                      </a:lnTo>
                      <a:lnTo>
                        <a:pt x="1489" y="162"/>
                      </a:lnTo>
                      <a:lnTo>
                        <a:pt x="1644" y="240"/>
                      </a:lnTo>
                      <a:lnTo>
                        <a:pt x="1806" y="324"/>
                      </a:lnTo>
                      <a:lnTo>
                        <a:pt x="1961" y="425"/>
                      </a:lnTo>
                      <a:lnTo>
                        <a:pt x="2117" y="533"/>
                      </a:lnTo>
                      <a:lnTo>
                        <a:pt x="2272" y="659"/>
                      </a:lnTo>
                      <a:lnTo>
                        <a:pt x="2422" y="797"/>
                      </a:lnTo>
                      <a:lnTo>
                        <a:pt x="2607" y="989"/>
                      </a:lnTo>
                      <a:lnTo>
                        <a:pt x="2769" y="1187"/>
                      </a:lnTo>
                      <a:lnTo>
                        <a:pt x="2912" y="1391"/>
                      </a:lnTo>
                      <a:lnTo>
                        <a:pt x="3032" y="1600"/>
                      </a:lnTo>
                      <a:lnTo>
                        <a:pt x="3085" y="1702"/>
                      </a:lnTo>
                      <a:lnTo>
                        <a:pt x="3133" y="1804"/>
                      </a:lnTo>
                      <a:lnTo>
                        <a:pt x="3169" y="1906"/>
                      </a:lnTo>
                      <a:lnTo>
                        <a:pt x="3205" y="2008"/>
                      </a:lnTo>
                      <a:lnTo>
                        <a:pt x="3229" y="2110"/>
                      </a:lnTo>
                      <a:lnTo>
                        <a:pt x="3247" y="2206"/>
                      </a:lnTo>
                      <a:lnTo>
                        <a:pt x="3259" y="2302"/>
                      </a:lnTo>
                      <a:lnTo>
                        <a:pt x="3265" y="2398"/>
                      </a:lnTo>
                      <a:lnTo>
                        <a:pt x="3265" y="2482"/>
                      </a:lnTo>
                      <a:lnTo>
                        <a:pt x="3253" y="2565"/>
                      </a:lnTo>
                      <a:lnTo>
                        <a:pt x="3241" y="2643"/>
                      </a:lnTo>
                      <a:lnTo>
                        <a:pt x="3217" y="2715"/>
                      </a:lnTo>
                      <a:lnTo>
                        <a:pt x="3187" y="2781"/>
                      </a:lnTo>
                      <a:lnTo>
                        <a:pt x="3157" y="2847"/>
                      </a:lnTo>
                      <a:lnTo>
                        <a:pt x="3115" y="2907"/>
                      </a:lnTo>
                      <a:lnTo>
                        <a:pt x="3068" y="2961"/>
                      </a:lnTo>
                      <a:lnTo>
                        <a:pt x="3068" y="2961"/>
                      </a:lnTo>
                      <a:lnTo>
                        <a:pt x="2996" y="3021"/>
                      </a:lnTo>
                      <a:lnTo>
                        <a:pt x="2918" y="3075"/>
                      </a:lnTo>
                      <a:lnTo>
                        <a:pt x="2930" y="3075"/>
                      </a:lnTo>
                      <a:lnTo>
                        <a:pt x="3002" y="3027"/>
                      </a:lnTo>
                      <a:lnTo>
                        <a:pt x="3068" y="2967"/>
                      </a:lnTo>
                      <a:lnTo>
                        <a:pt x="3115" y="2913"/>
                      </a:lnTo>
                      <a:lnTo>
                        <a:pt x="3157" y="2853"/>
                      </a:lnTo>
                      <a:lnTo>
                        <a:pt x="3193" y="2787"/>
                      </a:lnTo>
                      <a:lnTo>
                        <a:pt x="3223" y="2721"/>
                      </a:lnTo>
                      <a:lnTo>
                        <a:pt x="3247" y="2643"/>
                      </a:lnTo>
                      <a:lnTo>
                        <a:pt x="3259" y="2565"/>
                      </a:lnTo>
                      <a:lnTo>
                        <a:pt x="3271" y="2482"/>
                      </a:lnTo>
                      <a:lnTo>
                        <a:pt x="3271" y="2398"/>
                      </a:lnTo>
                      <a:lnTo>
                        <a:pt x="3265" y="2302"/>
                      </a:lnTo>
                      <a:lnTo>
                        <a:pt x="3253" y="2206"/>
                      </a:lnTo>
                      <a:lnTo>
                        <a:pt x="3235" y="2110"/>
                      </a:lnTo>
                      <a:lnTo>
                        <a:pt x="3211" y="2008"/>
                      </a:lnTo>
                      <a:lnTo>
                        <a:pt x="3175" y="1906"/>
                      </a:lnTo>
                      <a:lnTo>
                        <a:pt x="3139" y="1804"/>
                      </a:lnTo>
                      <a:lnTo>
                        <a:pt x="3091" y="1702"/>
                      </a:lnTo>
                      <a:lnTo>
                        <a:pt x="3038" y="1594"/>
                      </a:lnTo>
                      <a:lnTo>
                        <a:pt x="2918" y="1391"/>
                      </a:lnTo>
                      <a:lnTo>
                        <a:pt x="2775" y="1181"/>
                      </a:lnTo>
                      <a:lnTo>
                        <a:pt x="2613" y="983"/>
                      </a:lnTo>
                      <a:lnTo>
                        <a:pt x="2428" y="791"/>
                      </a:lnTo>
                      <a:lnTo>
                        <a:pt x="2278" y="653"/>
                      </a:lnTo>
                      <a:lnTo>
                        <a:pt x="2123" y="527"/>
                      </a:lnTo>
                      <a:lnTo>
                        <a:pt x="1967" y="419"/>
                      </a:lnTo>
                      <a:lnTo>
                        <a:pt x="1806" y="318"/>
                      </a:lnTo>
                      <a:lnTo>
                        <a:pt x="1650" y="234"/>
                      </a:lnTo>
                      <a:lnTo>
                        <a:pt x="1489" y="156"/>
                      </a:lnTo>
                      <a:lnTo>
                        <a:pt x="1334" y="96"/>
                      </a:lnTo>
                      <a:lnTo>
                        <a:pt x="1184" y="54"/>
                      </a:lnTo>
                      <a:lnTo>
                        <a:pt x="1035" y="18"/>
                      </a:lnTo>
                      <a:lnTo>
                        <a:pt x="891" y="0"/>
                      </a:lnTo>
                      <a:lnTo>
                        <a:pt x="754" y="0"/>
                      </a:lnTo>
                      <a:lnTo>
                        <a:pt x="622" y="12"/>
                      </a:lnTo>
                      <a:lnTo>
                        <a:pt x="502" y="36"/>
                      </a:lnTo>
                      <a:lnTo>
                        <a:pt x="395" y="78"/>
                      </a:lnTo>
                      <a:lnTo>
                        <a:pt x="293" y="138"/>
                      </a:lnTo>
                      <a:lnTo>
                        <a:pt x="204" y="210"/>
                      </a:lnTo>
                      <a:lnTo>
                        <a:pt x="156" y="264"/>
                      </a:lnTo>
                      <a:lnTo>
                        <a:pt x="114" y="324"/>
                      </a:lnTo>
                      <a:lnTo>
                        <a:pt x="78" y="389"/>
                      </a:lnTo>
                      <a:lnTo>
                        <a:pt x="48" y="461"/>
                      </a:lnTo>
                      <a:lnTo>
                        <a:pt x="30" y="533"/>
                      </a:lnTo>
                      <a:lnTo>
                        <a:pt x="12" y="611"/>
                      </a:lnTo>
                      <a:lnTo>
                        <a:pt x="6" y="695"/>
                      </a:lnTo>
                      <a:lnTo>
                        <a:pt x="0" y="779"/>
                      </a:lnTo>
                      <a:lnTo>
                        <a:pt x="6" y="875"/>
                      </a:lnTo>
                      <a:lnTo>
                        <a:pt x="18" y="971"/>
                      </a:lnTo>
                      <a:lnTo>
                        <a:pt x="36" y="1067"/>
                      </a:lnTo>
                      <a:lnTo>
                        <a:pt x="60" y="1169"/>
                      </a:lnTo>
                      <a:lnTo>
                        <a:pt x="96" y="1271"/>
                      </a:lnTo>
                      <a:lnTo>
                        <a:pt x="132" y="1373"/>
                      </a:lnTo>
                      <a:lnTo>
                        <a:pt x="180" y="1474"/>
                      </a:lnTo>
                      <a:lnTo>
                        <a:pt x="233" y="1582"/>
                      </a:lnTo>
                      <a:lnTo>
                        <a:pt x="287" y="1684"/>
                      </a:lnTo>
                      <a:lnTo>
                        <a:pt x="353" y="1786"/>
                      </a:lnTo>
                      <a:lnTo>
                        <a:pt x="496" y="1990"/>
                      </a:lnTo>
                      <a:lnTo>
                        <a:pt x="664" y="2188"/>
                      </a:lnTo>
                      <a:lnTo>
                        <a:pt x="849" y="2380"/>
                      </a:lnTo>
                      <a:lnTo>
                        <a:pt x="981" y="2500"/>
                      </a:lnTo>
                      <a:lnTo>
                        <a:pt x="1112" y="2607"/>
                      </a:lnTo>
                      <a:lnTo>
                        <a:pt x="1244" y="2709"/>
                      </a:lnTo>
                      <a:lnTo>
                        <a:pt x="1381" y="2805"/>
                      </a:lnTo>
                      <a:lnTo>
                        <a:pt x="1519" y="2889"/>
                      </a:lnTo>
                      <a:lnTo>
                        <a:pt x="1656" y="2961"/>
                      </a:lnTo>
                      <a:lnTo>
                        <a:pt x="1788" y="3021"/>
                      </a:lnTo>
                      <a:lnTo>
                        <a:pt x="1926" y="3075"/>
                      </a:lnTo>
                      <a:lnTo>
                        <a:pt x="1937" y="3075"/>
                      </a:lnTo>
                      <a:lnTo>
                        <a:pt x="1800" y="3021"/>
                      </a:lnTo>
                      <a:lnTo>
                        <a:pt x="1662" y="2961"/>
                      </a:lnTo>
                      <a:lnTo>
                        <a:pt x="1525" y="2889"/>
                      </a:lnTo>
                      <a:lnTo>
                        <a:pt x="1387" y="2805"/>
                      </a:lnTo>
                      <a:lnTo>
                        <a:pt x="1250" y="2709"/>
                      </a:lnTo>
                      <a:lnTo>
                        <a:pt x="1118" y="2607"/>
                      </a:lnTo>
                      <a:lnTo>
                        <a:pt x="981" y="2500"/>
                      </a:lnTo>
                      <a:lnTo>
                        <a:pt x="849" y="2380"/>
                      </a:lnTo>
                      <a:lnTo>
                        <a:pt x="849" y="2380"/>
                      </a:lnTo>
                      <a:close/>
                    </a:path>
                  </a:pathLst>
                </a:custGeom>
                <a:solidFill>
                  <a:schemeClr val="accent2"/>
                </a:solidFill>
                <a:ln w="9525">
                  <a:noFill/>
                  <a:round/>
                  <a:headEnd/>
                  <a:tailEnd/>
                </a:ln>
              </p:spPr>
              <p:txBody>
                <a:bodyPr/>
                <a:lstStyle/>
                <a:p>
                  <a:endParaRPr lang="zh-CN" altLang="en-US"/>
                </a:p>
              </p:txBody>
            </p:sp>
            <p:grpSp>
              <p:nvGrpSpPr>
                <p:cNvPr id="53254" name="Group 6"/>
                <p:cNvGrpSpPr>
                  <a:grpSpLocks/>
                </p:cNvGrpSpPr>
                <p:nvPr userDrawn="1"/>
              </p:nvGrpSpPr>
              <p:grpSpPr bwMode="auto">
                <a:xfrm>
                  <a:off x="0" y="522"/>
                  <a:ext cx="4751" cy="3794"/>
                  <a:chOff x="0" y="522"/>
                  <a:chExt cx="4751" cy="3794"/>
                </a:xfrm>
              </p:grpSpPr>
              <p:sp>
                <p:nvSpPr>
                  <p:cNvPr id="53255" name="Freeform 7"/>
                  <p:cNvSpPr>
                    <a:spLocks/>
                  </p:cNvSpPr>
                  <p:nvPr userDrawn="1"/>
                </p:nvSpPr>
                <p:spPr bwMode="hidden">
                  <a:xfrm>
                    <a:off x="400" y="815"/>
                    <a:ext cx="3964" cy="3501"/>
                  </a:xfrm>
                  <a:custGeom>
                    <a:avLst/>
                    <a:gdLst/>
                    <a:ahLst/>
                    <a:cxnLst>
                      <a:cxn ang="0">
                        <a:pos x="3946" y="2860"/>
                      </a:cxn>
                      <a:cxn ang="0">
                        <a:pos x="3910" y="2614"/>
                      </a:cxn>
                      <a:cxn ang="0">
                        <a:pos x="3839" y="2368"/>
                      </a:cxn>
                      <a:cxn ang="0">
                        <a:pos x="3731" y="2110"/>
                      </a:cxn>
                      <a:cxn ang="0">
                        <a:pos x="3593" y="1853"/>
                      </a:cxn>
                      <a:cxn ang="0">
                        <a:pos x="3432" y="1595"/>
                      </a:cxn>
                      <a:cxn ang="0">
                        <a:pos x="3241" y="1343"/>
                      </a:cxn>
                      <a:cxn ang="0">
                        <a:pos x="3025" y="1103"/>
                      </a:cxn>
                      <a:cxn ang="0">
                        <a:pos x="2721" y="815"/>
                      </a:cxn>
                      <a:cxn ang="0">
                        <a:pos x="2332" y="522"/>
                      </a:cxn>
                      <a:cxn ang="0">
                        <a:pos x="1943" y="288"/>
                      </a:cxn>
                      <a:cxn ang="0">
                        <a:pos x="1555" y="126"/>
                      </a:cxn>
                      <a:cxn ang="0">
                        <a:pos x="1184" y="24"/>
                      </a:cxn>
                      <a:cxn ang="0">
                        <a:pos x="837" y="0"/>
                      </a:cxn>
                      <a:cxn ang="0">
                        <a:pos x="526" y="48"/>
                      </a:cxn>
                      <a:cxn ang="0">
                        <a:pos x="263" y="174"/>
                      </a:cxn>
                      <a:cxn ang="0">
                        <a:pos x="114" y="312"/>
                      </a:cxn>
                      <a:cxn ang="0">
                        <a:pos x="0" y="486"/>
                      </a:cxn>
                      <a:cxn ang="0">
                        <a:pos x="72" y="372"/>
                      </a:cxn>
                      <a:cxn ang="0">
                        <a:pos x="269" y="174"/>
                      </a:cxn>
                      <a:cxn ang="0">
                        <a:pos x="526" y="48"/>
                      </a:cxn>
                      <a:cxn ang="0">
                        <a:pos x="837" y="6"/>
                      </a:cxn>
                      <a:cxn ang="0">
                        <a:pos x="1184" y="30"/>
                      </a:cxn>
                      <a:cxn ang="0">
                        <a:pos x="1555" y="132"/>
                      </a:cxn>
                      <a:cxn ang="0">
                        <a:pos x="1943" y="294"/>
                      </a:cxn>
                      <a:cxn ang="0">
                        <a:pos x="2332" y="528"/>
                      </a:cxn>
                      <a:cxn ang="0">
                        <a:pos x="2715" y="821"/>
                      </a:cxn>
                      <a:cxn ang="0">
                        <a:pos x="3127" y="1223"/>
                      </a:cxn>
                      <a:cxn ang="0">
                        <a:pos x="3336" y="1469"/>
                      </a:cxn>
                      <a:cxn ang="0">
                        <a:pos x="3510" y="1727"/>
                      </a:cxn>
                      <a:cxn ang="0">
                        <a:pos x="3665" y="1984"/>
                      </a:cxn>
                      <a:cxn ang="0">
                        <a:pos x="3785" y="2236"/>
                      </a:cxn>
                      <a:cxn ang="0">
                        <a:pos x="3875" y="2494"/>
                      </a:cxn>
                      <a:cxn ang="0">
                        <a:pos x="3934" y="2740"/>
                      </a:cxn>
                      <a:cxn ang="0">
                        <a:pos x="3952" y="2973"/>
                      </a:cxn>
                      <a:cxn ang="0">
                        <a:pos x="3922" y="3255"/>
                      </a:cxn>
                      <a:cxn ang="0">
                        <a:pos x="3833" y="3501"/>
                      </a:cxn>
                      <a:cxn ang="0">
                        <a:pos x="3886" y="3387"/>
                      </a:cxn>
                      <a:cxn ang="0">
                        <a:pos x="3946" y="3123"/>
                      </a:cxn>
                      <a:cxn ang="0">
                        <a:pos x="3952" y="2973"/>
                      </a:cxn>
                    </a:cxnLst>
                    <a:rect l="0" t="0" r="r" b="b"/>
                    <a:pathLst>
                      <a:path w="3952" h="3501">
                        <a:moveTo>
                          <a:pt x="3952" y="2973"/>
                        </a:moveTo>
                        <a:lnTo>
                          <a:pt x="3946" y="2860"/>
                        </a:lnTo>
                        <a:lnTo>
                          <a:pt x="3934" y="2740"/>
                        </a:lnTo>
                        <a:lnTo>
                          <a:pt x="3910" y="2614"/>
                        </a:lnTo>
                        <a:lnTo>
                          <a:pt x="3875" y="2494"/>
                        </a:lnTo>
                        <a:lnTo>
                          <a:pt x="3839" y="2368"/>
                        </a:lnTo>
                        <a:lnTo>
                          <a:pt x="3785" y="2236"/>
                        </a:lnTo>
                        <a:lnTo>
                          <a:pt x="3731" y="2110"/>
                        </a:lnTo>
                        <a:lnTo>
                          <a:pt x="3665" y="1978"/>
                        </a:lnTo>
                        <a:lnTo>
                          <a:pt x="3593" y="1853"/>
                        </a:lnTo>
                        <a:lnTo>
                          <a:pt x="3516" y="1721"/>
                        </a:lnTo>
                        <a:lnTo>
                          <a:pt x="3432" y="1595"/>
                        </a:lnTo>
                        <a:lnTo>
                          <a:pt x="3336" y="1469"/>
                        </a:lnTo>
                        <a:lnTo>
                          <a:pt x="3241" y="1343"/>
                        </a:lnTo>
                        <a:lnTo>
                          <a:pt x="3133" y="1223"/>
                        </a:lnTo>
                        <a:lnTo>
                          <a:pt x="3025" y="1103"/>
                        </a:lnTo>
                        <a:lnTo>
                          <a:pt x="2906" y="983"/>
                        </a:lnTo>
                        <a:lnTo>
                          <a:pt x="2721" y="815"/>
                        </a:lnTo>
                        <a:lnTo>
                          <a:pt x="2529" y="660"/>
                        </a:lnTo>
                        <a:lnTo>
                          <a:pt x="2332" y="522"/>
                        </a:lnTo>
                        <a:lnTo>
                          <a:pt x="2141" y="396"/>
                        </a:lnTo>
                        <a:lnTo>
                          <a:pt x="1943" y="288"/>
                        </a:lnTo>
                        <a:lnTo>
                          <a:pt x="1746" y="198"/>
                        </a:lnTo>
                        <a:lnTo>
                          <a:pt x="1555" y="126"/>
                        </a:lnTo>
                        <a:lnTo>
                          <a:pt x="1363" y="66"/>
                        </a:lnTo>
                        <a:lnTo>
                          <a:pt x="1184" y="24"/>
                        </a:lnTo>
                        <a:lnTo>
                          <a:pt x="1005" y="6"/>
                        </a:lnTo>
                        <a:lnTo>
                          <a:pt x="837" y="0"/>
                        </a:lnTo>
                        <a:lnTo>
                          <a:pt x="676" y="12"/>
                        </a:lnTo>
                        <a:lnTo>
                          <a:pt x="526" y="48"/>
                        </a:lnTo>
                        <a:lnTo>
                          <a:pt x="389" y="102"/>
                        </a:lnTo>
                        <a:lnTo>
                          <a:pt x="263" y="174"/>
                        </a:lnTo>
                        <a:lnTo>
                          <a:pt x="155" y="264"/>
                        </a:lnTo>
                        <a:lnTo>
                          <a:pt x="114" y="312"/>
                        </a:lnTo>
                        <a:lnTo>
                          <a:pt x="72" y="366"/>
                        </a:lnTo>
                        <a:lnTo>
                          <a:pt x="0" y="486"/>
                        </a:lnTo>
                        <a:lnTo>
                          <a:pt x="0" y="498"/>
                        </a:lnTo>
                        <a:lnTo>
                          <a:pt x="72" y="372"/>
                        </a:lnTo>
                        <a:lnTo>
                          <a:pt x="161" y="264"/>
                        </a:lnTo>
                        <a:lnTo>
                          <a:pt x="269" y="174"/>
                        </a:lnTo>
                        <a:lnTo>
                          <a:pt x="395" y="102"/>
                        </a:lnTo>
                        <a:lnTo>
                          <a:pt x="526" y="48"/>
                        </a:lnTo>
                        <a:lnTo>
                          <a:pt x="676" y="18"/>
                        </a:lnTo>
                        <a:lnTo>
                          <a:pt x="837" y="6"/>
                        </a:lnTo>
                        <a:lnTo>
                          <a:pt x="1005" y="6"/>
                        </a:lnTo>
                        <a:lnTo>
                          <a:pt x="1184" y="30"/>
                        </a:lnTo>
                        <a:lnTo>
                          <a:pt x="1363" y="72"/>
                        </a:lnTo>
                        <a:lnTo>
                          <a:pt x="1555" y="132"/>
                        </a:lnTo>
                        <a:lnTo>
                          <a:pt x="1746" y="204"/>
                        </a:lnTo>
                        <a:lnTo>
                          <a:pt x="1943" y="294"/>
                        </a:lnTo>
                        <a:lnTo>
                          <a:pt x="2135" y="402"/>
                        </a:lnTo>
                        <a:lnTo>
                          <a:pt x="2332" y="528"/>
                        </a:lnTo>
                        <a:lnTo>
                          <a:pt x="2523" y="666"/>
                        </a:lnTo>
                        <a:lnTo>
                          <a:pt x="2715" y="821"/>
                        </a:lnTo>
                        <a:lnTo>
                          <a:pt x="2900" y="989"/>
                        </a:lnTo>
                        <a:lnTo>
                          <a:pt x="3127" y="1223"/>
                        </a:lnTo>
                        <a:lnTo>
                          <a:pt x="3235" y="1349"/>
                        </a:lnTo>
                        <a:lnTo>
                          <a:pt x="3336" y="1469"/>
                        </a:lnTo>
                        <a:lnTo>
                          <a:pt x="3426" y="1595"/>
                        </a:lnTo>
                        <a:lnTo>
                          <a:pt x="3510" y="1727"/>
                        </a:lnTo>
                        <a:lnTo>
                          <a:pt x="3593" y="1853"/>
                        </a:lnTo>
                        <a:lnTo>
                          <a:pt x="3665" y="1984"/>
                        </a:lnTo>
                        <a:lnTo>
                          <a:pt x="3731" y="2110"/>
                        </a:lnTo>
                        <a:lnTo>
                          <a:pt x="3785" y="2236"/>
                        </a:lnTo>
                        <a:lnTo>
                          <a:pt x="3833" y="2368"/>
                        </a:lnTo>
                        <a:lnTo>
                          <a:pt x="3875" y="2494"/>
                        </a:lnTo>
                        <a:lnTo>
                          <a:pt x="3910" y="2614"/>
                        </a:lnTo>
                        <a:lnTo>
                          <a:pt x="3934" y="2740"/>
                        </a:lnTo>
                        <a:lnTo>
                          <a:pt x="3946" y="2860"/>
                        </a:lnTo>
                        <a:lnTo>
                          <a:pt x="3952" y="2973"/>
                        </a:lnTo>
                        <a:lnTo>
                          <a:pt x="3946" y="3123"/>
                        </a:lnTo>
                        <a:lnTo>
                          <a:pt x="3922" y="3255"/>
                        </a:lnTo>
                        <a:lnTo>
                          <a:pt x="3886" y="3387"/>
                        </a:lnTo>
                        <a:lnTo>
                          <a:pt x="3833" y="3501"/>
                        </a:lnTo>
                        <a:lnTo>
                          <a:pt x="3833" y="3501"/>
                        </a:lnTo>
                        <a:lnTo>
                          <a:pt x="3886" y="3387"/>
                        </a:lnTo>
                        <a:lnTo>
                          <a:pt x="3928" y="3255"/>
                        </a:lnTo>
                        <a:lnTo>
                          <a:pt x="3946" y="3123"/>
                        </a:lnTo>
                        <a:lnTo>
                          <a:pt x="3952" y="2973"/>
                        </a:lnTo>
                        <a:lnTo>
                          <a:pt x="3952" y="2973"/>
                        </a:lnTo>
                        <a:close/>
                      </a:path>
                    </a:pathLst>
                  </a:custGeom>
                  <a:solidFill>
                    <a:schemeClr val="accent2"/>
                  </a:solidFill>
                  <a:ln w="9525">
                    <a:noFill/>
                    <a:round/>
                    <a:headEnd/>
                    <a:tailEnd/>
                  </a:ln>
                </p:spPr>
                <p:txBody>
                  <a:bodyPr/>
                  <a:lstStyle/>
                  <a:p>
                    <a:endParaRPr lang="zh-CN" altLang="en-US"/>
                  </a:p>
                </p:txBody>
              </p:sp>
              <p:sp>
                <p:nvSpPr>
                  <p:cNvPr id="53256" name="Freeform 8"/>
                  <p:cNvSpPr>
                    <a:spLocks/>
                  </p:cNvSpPr>
                  <p:nvPr userDrawn="1"/>
                </p:nvSpPr>
                <p:spPr bwMode="hidden">
                  <a:xfrm>
                    <a:off x="406" y="953"/>
                    <a:ext cx="3803" cy="3363"/>
                  </a:xfrm>
                  <a:custGeom>
                    <a:avLst/>
                    <a:gdLst/>
                    <a:ahLst/>
                    <a:cxnLst>
                      <a:cxn ang="0">
                        <a:pos x="676" y="2416"/>
                      </a:cxn>
                      <a:cxn ang="0">
                        <a:pos x="419" y="2062"/>
                      </a:cxn>
                      <a:cxn ang="0">
                        <a:pos x="215" y="1703"/>
                      </a:cxn>
                      <a:cxn ang="0">
                        <a:pos x="78" y="1343"/>
                      </a:cxn>
                      <a:cxn ang="0">
                        <a:pos x="12" y="1001"/>
                      </a:cxn>
                      <a:cxn ang="0">
                        <a:pos x="18" y="701"/>
                      </a:cxn>
                      <a:cxn ang="0">
                        <a:pos x="96" y="450"/>
                      </a:cxn>
                      <a:cxn ang="0">
                        <a:pos x="239" y="246"/>
                      </a:cxn>
                      <a:cxn ang="0">
                        <a:pos x="580" y="48"/>
                      </a:cxn>
                      <a:cxn ang="0">
                        <a:pos x="1028" y="6"/>
                      </a:cxn>
                      <a:cxn ang="0">
                        <a:pos x="1543" y="120"/>
                      </a:cxn>
                      <a:cxn ang="0">
                        <a:pos x="2087" y="378"/>
                      </a:cxn>
                      <a:cxn ang="0">
                        <a:pos x="2631" y="773"/>
                      </a:cxn>
                      <a:cxn ang="0">
                        <a:pos x="3115" y="1265"/>
                      </a:cxn>
                      <a:cxn ang="0">
                        <a:pos x="3378" y="1625"/>
                      </a:cxn>
                      <a:cxn ang="0">
                        <a:pos x="3582" y="1984"/>
                      </a:cxn>
                      <a:cxn ang="0">
                        <a:pos x="3719" y="2344"/>
                      </a:cxn>
                      <a:cxn ang="0">
                        <a:pos x="3785" y="2686"/>
                      </a:cxn>
                      <a:cxn ang="0">
                        <a:pos x="3749" y="3105"/>
                      </a:cxn>
                      <a:cxn ang="0">
                        <a:pos x="3629" y="3363"/>
                      </a:cxn>
                      <a:cxn ang="0">
                        <a:pos x="3779" y="2967"/>
                      </a:cxn>
                      <a:cxn ang="0">
                        <a:pos x="3791" y="2794"/>
                      </a:cxn>
                      <a:cxn ang="0">
                        <a:pos x="3749" y="2458"/>
                      </a:cxn>
                      <a:cxn ang="0">
                        <a:pos x="3635" y="2104"/>
                      </a:cxn>
                      <a:cxn ang="0">
                        <a:pos x="3456" y="1739"/>
                      </a:cxn>
                      <a:cxn ang="0">
                        <a:pos x="3211" y="1385"/>
                      </a:cxn>
                      <a:cxn ang="0">
                        <a:pos x="2804" y="929"/>
                      </a:cxn>
                      <a:cxn ang="0">
                        <a:pos x="2272" y="492"/>
                      </a:cxn>
                      <a:cxn ang="0">
                        <a:pos x="1722" y="192"/>
                      </a:cxn>
                      <a:cxn ang="0">
                        <a:pos x="1190" y="24"/>
                      </a:cxn>
                      <a:cxn ang="0">
                        <a:pos x="717" y="12"/>
                      </a:cxn>
                      <a:cxn ang="0">
                        <a:pos x="335" y="162"/>
                      </a:cxn>
                      <a:cxn ang="0">
                        <a:pos x="132" y="378"/>
                      </a:cxn>
                      <a:cxn ang="0">
                        <a:pos x="36" y="612"/>
                      </a:cxn>
                      <a:cxn ang="0">
                        <a:pos x="0" y="893"/>
                      </a:cxn>
                      <a:cxn ang="0">
                        <a:pos x="42" y="1229"/>
                      </a:cxn>
                      <a:cxn ang="0">
                        <a:pos x="161" y="1583"/>
                      </a:cxn>
                      <a:cxn ang="0">
                        <a:pos x="341" y="1942"/>
                      </a:cxn>
                      <a:cxn ang="0">
                        <a:pos x="580" y="2302"/>
                      </a:cxn>
                      <a:cxn ang="0">
                        <a:pos x="987" y="2758"/>
                      </a:cxn>
                      <a:cxn ang="0">
                        <a:pos x="1596" y="3237"/>
                      </a:cxn>
                      <a:cxn ang="0">
                        <a:pos x="1596" y="3237"/>
                      </a:cxn>
                      <a:cxn ang="0">
                        <a:pos x="993" y="2758"/>
                      </a:cxn>
                    </a:cxnLst>
                    <a:rect l="0" t="0" r="r" b="b"/>
                    <a:pathLst>
                      <a:path w="3791" h="3363">
                        <a:moveTo>
                          <a:pt x="993" y="2758"/>
                        </a:moveTo>
                        <a:lnTo>
                          <a:pt x="777" y="2536"/>
                        </a:lnTo>
                        <a:lnTo>
                          <a:pt x="676" y="2416"/>
                        </a:lnTo>
                        <a:lnTo>
                          <a:pt x="586" y="2302"/>
                        </a:lnTo>
                        <a:lnTo>
                          <a:pt x="496" y="2182"/>
                        </a:lnTo>
                        <a:lnTo>
                          <a:pt x="419" y="2062"/>
                        </a:lnTo>
                        <a:lnTo>
                          <a:pt x="341" y="1942"/>
                        </a:lnTo>
                        <a:lnTo>
                          <a:pt x="275" y="1822"/>
                        </a:lnTo>
                        <a:lnTo>
                          <a:pt x="215" y="1703"/>
                        </a:lnTo>
                        <a:lnTo>
                          <a:pt x="161" y="1583"/>
                        </a:lnTo>
                        <a:lnTo>
                          <a:pt x="114" y="1463"/>
                        </a:lnTo>
                        <a:lnTo>
                          <a:pt x="78" y="1343"/>
                        </a:lnTo>
                        <a:lnTo>
                          <a:pt x="48" y="1229"/>
                        </a:lnTo>
                        <a:lnTo>
                          <a:pt x="24" y="1115"/>
                        </a:lnTo>
                        <a:lnTo>
                          <a:pt x="12" y="1001"/>
                        </a:lnTo>
                        <a:lnTo>
                          <a:pt x="6" y="893"/>
                        </a:lnTo>
                        <a:lnTo>
                          <a:pt x="12" y="797"/>
                        </a:lnTo>
                        <a:lnTo>
                          <a:pt x="18" y="701"/>
                        </a:lnTo>
                        <a:lnTo>
                          <a:pt x="42" y="612"/>
                        </a:lnTo>
                        <a:lnTo>
                          <a:pt x="66" y="528"/>
                        </a:lnTo>
                        <a:lnTo>
                          <a:pt x="96" y="450"/>
                        </a:lnTo>
                        <a:lnTo>
                          <a:pt x="138" y="378"/>
                        </a:lnTo>
                        <a:lnTo>
                          <a:pt x="185" y="306"/>
                        </a:lnTo>
                        <a:lnTo>
                          <a:pt x="239" y="246"/>
                        </a:lnTo>
                        <a:lnTo>
                          <a:pt x="341" y="162"/>
                        </a:lnTo>
                        <a:lnTo>
                          <a:pt x="454" y="96"/>
                        </a:lnTo>
                        <a:lnTo>
                          <a:pt x="580" y="48"/>
                        </a:lnTo>
                        <a:lnTo>
                          <a:pt x="723" y="18"/>
                        </a:lnTo>
                        <a:lnTo>
                          <a:pt x="867" y="6"/>
                        </a:lnTo>
                        <a:lnTo>
                          <a:pt x="1028" y="6"/>
                        </a:lnTo>
                        <a:lnTo>
                          <a:pt x="1196" y="30"/>
                        </a:lnTo>
                        <a:lnTo>
                          <a:pt x="1363" y="66"/>
                        </a:lnTo>
                        <a:lnTo>
                          <a:pt x="1543" y="120"/>
                        </a:lnTo>
                        <a:lnTo>
                          <a:pt x="1722" y="192"/>
                        </a:lnTo>
                        <a:lnTo>
                          <a:pt x="1901" y="282"/>
                        </a:lnTo>
                        <a:lnTo>
                          <a:pt x="2087" y="378"/>
                        </a:lnTo>
                        <a:lnTo>
                          <a:pt x="2272" y="498"/>
                        </a:lnTo>
                        <a:lnTo>
                          <a:pt x="2451" y="624"/>
                        </a:lnTo>
                        <a:lnTo>
                          <a:pt x="2631" y="773"/>
                        </a:lnTo>
                        <a:lnTo>
                          <a:pt x="2804" y="929"/>
                        </a:lnTo>
                        <a:lnTo>
                          <a:pt x="3019" y="1151"/>
                        </a:lnTo>
                        <a:lnTo>
                          <a:pt x="3115" y="1265"/>
                        </a:lnTo>
                        <a:lnTo>
                          <a:pt x="3211" y="1385"/>
                        </a:lnTo>
                        <a:lnTo>
                          <a:pt x="3295" y="1505"/>
                        </a:lnTo>
                        <a:lnTo>
                          <a:pt x="3378" y="1625"/>
                        </a:lnTo>
                        <a:lnTo>
                          <a:pt x="3450" y="1745"/>
                        </a:lnTo>
                        <a:lnTo>
                          <a:pt x="3522" y="1864"/>
                        </a:lnTo>
                        <a:lnTo>
                          <a:pt x="3582" y="1984"/>
                        </a:lnTo>
                        <a:lnTo>
                          <a:pt x="3635" y="2104"/>
                        </a:lnTo>
                        <a:lnTo>
                          <a:pt x="3677" y="2224"/>
                        </a:lnTo>
                        <a:lnTo>
                          <a:pt x="3719" y="2344"/>
                        </a:lnTo>
                        <a:lnTo>
                          <a:pt x="3749" y="2458"/>
                        </a:lnTo>
                        <a:lnTo>
                          <a:pt x="3773" y="2572"/>
                        </a:lnTo>
                        <a:lnTo>
                          <a:pt x="3785" y="2686"/>
                        </a:lnTo>
                        <a:lnTo>
                          <a:pt x="3791" y="2794"/>
                        </a:lnTo>
                        <a:lnTo>
                          <a:pt x="3779" y="2955"/>
                        </a:lnTo>
                        <a:lnTo>
                          <a:pt x="3749" y="3105"/>
                        </a:lnTo>
                        <a:lnTo>
                          <a:pt x="3695" y="3243"/>
                        </a:lnTo>
                        <a:lnTo>
                          <a:pt x="3623" y="3363"/>
                        </a:lnTo>
                        <a:lnTo>
                          <a:pt x="3629" y="3363"/>
                        </a:lnTo>
                        <a:lnTo>
                          <a:pt x="3701" y="3243"/>
                        </a:lnTo>
                        <a:lnTo>
                          <a:pt x="3749" y="3111"/>
                        </a:lnTo>
                        <a:lnTo>
                          <a:pt x="3779" y="2967"/>
                        </a:lnTo>
                        <a:lnTo>
                          <a:pt x="3791" y="2806"/>
                        </a:lnTo>
                        <a:lnTo>
                          <a:pt x="3791" y="2800"/>
                        </a:lnTo>
                        <a:lnTo>
                          <a:pt x="3791" y="2794"/>
                        </a:lnTo>
                        <a:lnTo>
                          <a:pt x="3785" y="2686"/>
                        </a:lnTo>
                        <a:lnTo>
                          <a:pt x="3773" y="2572"/>
                        </a:lnTo>
                        <a:lnTo>
                          <a:pt x="3749" y="2458"/>
                        </a:lnTo>
                        <a:lnTo>
                          <a:pt x="3719" y="2338"/>
                        </a:lnTo>
                        <a:lnTo>
                          <a:pt x="3683" y="2224"/>
                        </a:lnTo>
                        <a:lnTo>
                          <a:pt x="3635" y="2104"/>
                        </a:lnTo>
                        <a:lnTo>
                          <a:pt x="3582" y="1984"/>
                        </a:lnTo>
                        <a:lnTo>
                          <a:pt x="3522" y="1864"/>
                        </a:lnTo>
                        <a:lnTo>
                          <a:pt x="3456" y="1739"/>
                        </a:lnTo>
                        <a:lnTo>
                          <a:pt x="3378" y="1619"/>
                        </a:lnTo>
                        <a:lnTo>
                          <a:pt x="3300" y="1499"/>
                        </a:lnTo>
                        <a:lnTo>
                          <a:pt x="3211" y="1385"/>
                        </a:lnTo>
                        <a:lnTo>
                          <a:pt x="3121" y="1265"/>
                        </a:lnTo>
                        <a:lnTo>
                          <a:pt x="3019" y="1151"/>
                        </a:lnTo>
                        <a:lnTo>
                          <a:pt x="2804" y="929"/>
                        </a:lnTo>
                        <a:lnTo>
                          <a:pt x="2631" y="767"/>
                        </a:lnTo>
                        <a:lnTo>
                          <a:pt x="2451" y="624"/>
                        </a:lnTo>
                        <a:lnTo>
                          <a:pt x="2272" y="492"/>
                        </a:lnTo>
                        <a:lnTo>
                          <a:pt x="2087" y="378"/>
                        </a:lnTo>
                        <a:lnTo>
                          <a:pt x="1901" y="276"/>
                        </a:lnTo>
                        <a:lnTo>
                          <a:pt x="1722" y="192"/>
                        </a:lnTo>
                        <a:lnTo>
                          <a:pt x="1543" y="120"/>
                        </a:lnTo>
                        <a:lnTo>
                          <a:pt x="1363" y="66"/>
                        </a:lnTo>
                        <a:lnTo>
                          <a:pt x="1190" y="24"/>
                        </a:lnTo>
                        <a:lnTo>
                          <a:pt x="1028" y="6"/>
                        </a:lnTo>
                        <a:lnTo>
                          <a:pt x="867" y="0"/>
                        </a:lnTo>
                        <a:lnTo>
                          <a:pt x="717" y="12"/>
                        </a:lnTo>
                        <a:lnTo>
                          <a:pt x="580" y="42"/>
                        </a:lnTo>
                        <a:lnTo>
                          <a:pt x="448" y="90"/>
                        </a:lnTo>
                        <a:lnTo>
                          <a:pt x="335" y="162"/>
                        </a:lnTo>
                        <a:lnTo>
                          <a:pt x="233" y="246"/>
                        </a:lnTo>
                        <a:lnTo>
                          <a:pt x="179" y="306"/>
                        </a:lnTo>
                        <a:lnTo>
                          <a:pt x="132" y="378"/>
                        </a:lnTo>
                        <a:lnTo>
                          <a:pt x="90" y="450"/>
                        </a:lnTo>
                        <a:lnTo>
                          <a:pt x="60" y="528"/>
                        </a:lnTo>
                        <a:lnTo>
                          <a:pt x="36" y="612"/>
                        </a:lnTo>
                        <a:lnTo>
                          <a:pt x="12" y="701"/>
                        </a:lnTo>
                        <a:lnTo>
                          <a:pt x="6" y="797"/>
                        </a:lnTo>
                        <a:lnTo>
                          <a:pt x="0" y="893"/>
                        </a:lnTo>
                        <a:lnTo>
                          <a:pt x="6" y="1001"/>
                        </a:lnTo>
                        <a:lnTo>
                          <a:pt x="24" y="1115"/>
                        </a:lnTo>
                        <a:lnTo>
                          <a:pt x="42" y="1229"/>
                        </a:lnTo>
                        <a:lnTo>
                          <a:pt x="78" y="1343"/>
                        </a:lnTo>
                        <a:lnTo>
                          <a:pt x="114" y="1463"/>
                        </a:lnTo>
                        <a:lnTo>
                          <a:pt x="161" y="1583"/>
                        </a:lnTo>
                        <a:lnTo>
                          <a:pt x="215" y="1703"/>
                        </a:lnTo>
                        <a:lnTo>
                          <a:pt x="275" y="1822"/>
                        </a:lnTo>
                        <a:lnTo>
                          <a:pt x="341" y="1942"/>
                        </a:lnTo>
                        <a:lnTo>
                          <a:pt x="413" y="2062"/>
                        </a:lnTo>
                        <a:lnTo>
                          <a:pt x="496" y="2182"/>
                        </a:lnTo>
                        <a:lnTo>
                          <a:pt x="580" y="2302"/>
                        </a:lnTo>
                        <a:lnTo>
                          <a:pt x="676" y="2422"/>
                        </a:lnTo>
                        <a:lnTo>
                          <a:pt x="771" y="2536"/>
                        </a:lnTo>
                        <a:lnTo>
                          <a:pt x="987" y="2758"/>
                        </a:lnTo>
                        <a:lnTo>
                          <a:pt x="1184" y="2931"/>
                        </a:lnTo>
                        <a:lnTo>
                          <a:pt x="1387" y="3093"/>
                        </a:lnTo>
                        <a:lnTo>
                          <a:pt x="1596" y="3237"/>
                        </a:lnTo>
                        <a:lnTo>
                          <a:pt x="1800" y="3363"/>
                        </a:lnTo>
                        <a:lnTo>
                          <a:pt x="1806" y="3363"/>
                        </a:lnTo>
                        <a:lnTo>
                          <a:pt x="1596" y="3237"/>
                        </a:lnTo>
                        <a:lnTo>
                          <a:pt x="1393" y="3093"/>
                        </a:lnTo>
                        <a:lnTo>
                          <a:pt x="1190" y="2931"/>
                        </a:lnTo>
                        <a:lnTo>
                          <a:pt x="993" y="2758"/>
                        </a:lnTo>
                        <a:lnTo>
                          <a:pt x="993" y="2758"/>
                        </a:lnTo>
                        <a:close/>
                      </a:path>
                    </a:pathLst>
                  </a:custGeom>
                  <a:solidFill>
                    <a:schemeClr val="accent2"/>
                  </a:solidFill>
                  <a:ln w="9525">
                    <a:noFill/>
                    <a:round/>
                    <a:headEnd/>
                    <a:tailEnd/>
                  </a:ln>
                </p:spPr>
                <p:txBody>
                  <a:bodyPr/>
                  <a:lstStyle/>
                  <a:p>
                    <a:endParaRPr lang="zh-CN" altLang="en-US"/>
                  </a:p>
                </p:txBody>
              </p:sp>
              <p:sp>
                <p:nvSpPr>
                  <p:cNvPr id="53257" name="Freeform 9"/>
                  <p:cNvSpPr>
                    <a:spLocks/>
                  </p:cNvSpPr>
                  <p:nvPr userDrawn="1"/>
                </p:nvSpPr>
                <p:spPr bwMode="hidden">
                  <a:xfrm>
                    <a:off x="514" y="1091"/>
                    <a:ext cx="3538" cy="3225"/>
                  </a:xfrm>
                  <a:custGeom>
                    <a:avLst/>
                    <a:gdLst/>
                    <a:ahLst/>
                    <a:cxnLst>
                      <a:cxn ang="0">
                        <a:pos x="538" y="2146"/>
                      </a:cxn>
                      <a:cxn ang="0">
                        <a:pos x="317" y="1816"/>
                      </a:cxn>
                      <a:cxn ang="0">
                        <a:pos x="149" y="1481"/>
                      </a:cxn>
                      <a:cxn ang="0">
                        <a:pos x="41" y="1151"/>
                      </a:cxn>
                      <a:cxn ang="0">
                        <a:pos x="0" y="839"/>
                      </a:cxn>
                      <a:cxn ang="0">
                        <a:pos x="30" y="575"/>
                      </a:cxn>
                      <a:cxn ang="0">
                        <a:pos x="125" y="354"/>
                      </a:cxn>
                      <a:cxn ang="0">
                        <a:pos x="317" y="150"/>
                      </a:cxn>
                      <a:cxn ang="0">
                        <a:pos x="669" y="12"/>
                      </a:cxn>
                      <a:cxn ang="0">
                        <a:pos x="1112" y="24"/>
                      </a:cxn>
                      <a:cxn ang="0">
                        <a:pos x="1608" y="174"/>
                      </a:cxn>
                      <a:cxn ang="0">
                        <a:pos x="2116" y="456"/>
                      </a:cxn>
                      <a:cxn ang="0">
                        <a:pos x="2613" y="857"/>
                      </a:cxn>
                      <a:cxn ang="0">
                        <a:pos x="3073" y="1391"/>
                      </a:cxn>
                      <a:cxn ang="0">
                        <a:pos x="3276" y="1726"/>
                      </a:cxn>
                      <a:cxn ang="0">
                        <a:pos x="3426" y="2062"/>
                      </a:cxn>
                      <a:cxn ang="0">
                        <a:pos x="3509" y="2386"/>
                      </a:cxn>
                      <a:cxn ang="0">
                        <a:pos x="3521" y="2680"/>
                      </a:cxn>
                      <a:cxn ang="0">
                        <a:pos x="3474" y="2931"/>
                      </a:cxn>
                      <a:cxn ang="0">
                        <a:pos x="3360" y="3141"/>
                      </a:cxn>
                      <a:cxn ang="0">
                        <a:pos x="3282" y="3225"/>
                      </a:cxn>
                      <a:cxn ang="0">
                        <a:pos x="3312" y="3201"/>
                      </a:cxn>
                      <a:cxn ang="0">
                        <a:pos x="3444" y="3009"/>
                      </a:cxn>
                      <a:cxn ang="0">
                        <a:pos x="3515" y="2769"/>
                      </a:cxn>
                      <a:cxn ang="0">
                        <a:pos x="3521" y="2488"/>
                      </a:cxn>
                      <a:cxn ang="0">
                        <a:pos x="3462" y="2170"/>
                      </a:cxn>
                      <a:cxn ang="0">
                        <a:pos x="3336" y="1834"/>
                      </a:cxn>
                      <a:cxn ang="0">
                        <a:pos x="3145" y="1499"/>
                      </a:cxn>
                      <a:cxn ang="0">
                        <a:pos x="2816" y="1061"/>
                      </a:cxn>
                      <a:cxn ang="0">
                        <a:pos x="2284" y="575"/>
                      </a:cxn>
                      <a:cxn ang="0">
                        <a:pos x="1775" y="252"/>
                      </a:cxn>
                      <a:cxn ang="0">
                        <a:pos x="1273" y="60"/>
                      </a:cxn>
                      <a:cxn ang="0">
                        <a:pos x="807" y="0"/>
                      </a:cxn>
                      <a:cxn ang="0">
                        <a:pos x="418" y="84"/>
                      </a:cxn>
                      <a:cxn ang="0">
                        <a:pos x="167" y="288"/>
                      </a:cxn>
                      <a:cxn ang="0">
                        <a:pos x="53" y="498"/>
                      </a:cxn>
                      <a:cxn ang="0">
                        <a:pos x="0" y="749"/>
                      </a:cxn>
                      <a:cxn ang="0">
                        <a:pos x="18" y="1043"/>
                      </a:cxn>
                      <a:cxn ang="0">
                        <a:pos x="101" y="1373"/>
                      </a:cxn>
                      <a:cxn ang="0">
                        <a:pos x="251" y="1708"/>
                      </a:cxn>
                      <a:cxn ang="0">
                        <a:pos x="454" y="2038"/>
                      </a:cxn>
                      <a:cxn ang="0">
                        <a:pos x="914" y="2572"/>
                      </a:cxn>
                      <a:cxn ang="0">
                        <a:pos x="1255" y="2865"/>
                      </a:cxn>
                      <a:cxn ang="0">
                        <a:pos x="1608" y="3099"/>
                      </a:cxn>
                      <a:cxn ang="0">
                        <a:pos x="1853" y="3225"/>
                      </a:cxn>
                      <a:cxn ang="0">
                        <a:pos x="1494" y="3027"/>
                      </a:cxn>
                      <a:cxn ang="0">
                        <a:pos x="1142" y="2769"/>
                      </a:cxn>
                    </a:cxnLst>
                    <a:rect l="0" t="0" r="r" b="b"/>
                    <a:pathLst>
                      <a:path w="3527" h="3225">
                        <a:moveTo>
                          <a:pt x="914" y="2572"/>
                        </a:moveTo>
                        <a:lnTo>
                          <a:pt x="717" y="2362"/>
                        </a:lnTo>
                        <a:lnTo>
                          <a:pt x="538" y="2146"/>
                        </a:lnTo>
                        <a:lnTo>
                          <a:pt x="460" y="2038"/>
                        </a:lnTo>
                        <a:lnTo>
                          <a:pt x="382" y="1930"/>
                        </a:lnTo>
                        <a:lnTo>
                          <a:pt x="317" y="1816"/>
                        </a:lnTo>
                        <a:lnTo>
                          <a:pt x="251" y="1702"/>
                        </a:lnTo>
                        <a:lnTo>
                          <a:pt x="197" y="1589"/>
                        </a:lnTo>
                        <a:lnTo>
                          <a:pt x="149" y="1481"/>
                        </a:lnTo>
                        <a:lnTo>
                          <a:pt x="107" y="1367"/>
                        </a:lnTo>
                        <a:lnTo>
                          <a:pt x="71" y="1259"/>
                        </a:lnTo>
                        <a:lnTo>
                          <a:pt x="41" y="1151"/>
                        </a:lnTo>
                        <a:lnTo>
                          <a:pt x="18" y="1043"/>
                        </a:lnTo>
                        <a:lnTo>
                          <a:pt x="6" y="941"/>
                        </a:lnTo>
                        <a:lnTo>
                          <a:pt x="0" y="839"/>
                        </a:lnTo>
                        <a:lnTo>
                          <a:pt x="6" y="749"/>
                        </a:lnTo>
                        <a:lnTo>
                          <a:pt x="12" y="659"/>
                        </a:lnTo>
                        <a:lnTo>
                          <a:pt x="30" y="575"/>
                        </a:lnTo>
                        <a:lnTo>
                          <a:pt x="59" y="498"/>
                        </a:lnTo>
                        <a:lnTo>
                          <a:pt x="89" y="420"/>
                        </a:lnTo>
                        <a:lnTo>
                          <a:pt x="125" y="354"/>
                        </a:lnTo>
                        <a:lnTo>
                          <a:pt x="173" y="288"/>
                        </a:lnTo>
                        <a:lnTo>
                          <a:pt x="221" y="228"/>
                        </a:lnTo>
                        <a:lnTo>
                          <a:pt x="317" y="150"/>
                        </a:lnTo>
                        <a:lnTo>
                          <a:pt x="424" y="90"/>
                        </a:lnTo>
                        <a:lnTo>
                          <a:pt x="544" y="42"/>
                        </a:lnTo>
                        <a:lnTo>
                          <a:pt x="669" y="12"/>
                        </a:lnTo>
                        <a:lnTo>
                          <a:pt x="813" y="0"/>
                        </a:lnTo>
                        <a:lnTo>
                          <a:pt x="956" y="6"/>
                        </a:lnTo>
                        <a:lnTo>
                          <a:pt x="1112" y="24"/>
                        </a:lnTo>
                        <a:lnTo>
                          <a:pt x="1273" y="60"/>
                        </a:lnTo>
                        <a:lnTo>
                          <a:pt x="1441" y="114"/>
                        </a:lnTo>
                        <a:lnTo>
                          <a:pt x="1608" y="174"/>
                        </a:lnTo>
                        <a:lnTo>
                          <a:pt x="1775" y="258"/>
                        </a:lnTo>
                        <a:lnTo>
                          <a:pt x="1949" y="348"/>
                        </a:lnTo>
                        <a:lnTo>
                          <a:pt x="2116" y="456"/>
                        </a:lnTo>
                        <a:lnTo>
                          <a:pt x="2284" y="575"/>
                        </a:lnTo>
                        <a:lnTo>
                          <a:pt x="2451" y="713"/>
                        </a:lnTo>
                        <a:lnTo>
                          <a:pt x="2613" y="857"/>
                        </a:lnTo>
                        <a:lnTo>
                          <a:pt x="2810" y="1067"/>
                        </a:lnTo>
                        <a:lnTo>
                          <a:pt x="2989" y="1283"/>
                        </a:lnTo>
                        <a:lnTo>
                          <a:pt x="3073" y="1391"/>
                        </a:lnTo>
                        <a:lnTo>
                          <a:pt x="3145" y="1505"/>
                        </a:lnTo>
                        <a:lnTo>
                          <a:pt x="3216" y="1612"/>
                        </a:lnTo>
                        <a:lnTo>
                          <a:pt x="3276" y="1726"/>
                        </a:lnTo>
                        <a:lnTo>
                          <a:pt x="3330" y="1840"/>
                        </a:lnTo>
                        <a:lnTo>
                          <a:pt x="3384" y="1948"/>
                        </a:lnTo>
                        <a:lnTo>
                          <a:pt x="3426" y="2062"/>
                        </a:lnTo>
                        <a:lnTo>
                          <a:pt x="3462" y="2170"/>
                        </a:lnTo>
                        <a:lnTo>
                          <a:pt x="3491" y="2278"/>
                        </a:lnTo>
                        <a:lnTo>
                          <a:pt x="3509" y="2386"/>
                        </a:lnTo>
                        <a:lnTo>
                          <a:pt x="3521" y="2488"/>
                        </a:lnTo>
                        <a:lnTo>
                          <a:pt x="3527" y="2590"/>
                        </a:lnTo>
                        <a:lnTo>
                          <a:pt x="3521" y="2680"/>
                        </a:lnTo>
                        <a:lnTo>
                          <a:pt x="3515" y="2769"/>
                        </a:lnTo>
                        <a:lnTo>
                          <a:pt x="3497" y="2853"/>
                        </a:lnTo>
                        <a:lnTo>
                          <a:pt x="3474" y="2931"/>
                        </a:lnTo>
                        <a:lnTo>
                          <a:pt x="3438" y="3009"/>
                        </a:lnTo>
                        <a:lnTo>
                          <a:pt x="3402" y="3075"/>
                        </a:lnTo>
                        <a:lnTo>
                          <a:pt x="3360" y="3141"/>
                        </a:lnTo>
                        <a:lnTo>
                          <a:pt x="3306" y="3201"/>
                        </a:lnTo>
                        <a:lnTo>
                          <a:pt x="3294" y="3213"/>
                        </a:lnTo>
                        <a:lnTo>
                          <a:pt x="3282" y="3225"/>
                        </a:lnTo>
                        <a:lnTo>
                          <a:pt x="3288" y="3225"/>
                        </a:lnTo>
                        <a:lnTo>
                          <a:pt x="3300" y="3213"/>
                        </a:lnTo>
                        <a:lnTo>
                          <a:pt x="3312" y="3201"/>
                        </a:lnTo>
                        <a:lnTo>
                          <a:pt x="3366" y="3141"/>
                        </a:lnTo>
                        <a:lnTo>
                          <a:pt x="3408" y="3075"/>
                        </a:lnTo>
                        <a:lnTo>
                          <a:pt x="3444" y="3009"/>
                        </a:lnTo>
                        <a:lnTo>
                          <a:pt x="3474" y="2931"/>
                        </a:lnTo>
                        <a:lnTo>
                          <a:pt x="3497" y="2853"/>
                        </a:lnTo>
                        <a:lnTo>
                          <a:pt x="3515" y="2769"/>
                        </a:lnTo>
                        <a:lnTo>
                          <a:pt x="3527" y="2680"/>
                        </a:lnTo>
                        <a:lnTo>
                          <a:pt x="3527" y="2590"/>
                        </a:lnTo>
                        <a:lnTo>
                          <a:pt x="3521" y="2488"/>
                        </a:lnTo>
                        <a:lnTo>
                          <a:pt x="3509" y="2386"/>
                        </a:lnTo>
                        <a:lnTo>
                          <a:pt x="3491" y="2278"/>
                        </a:lnTo>
                        <a:lnTo>
                          <a:pt x="3462" y="2170"/>
                        </a:lnTo>
                        <a:lnTo>
                          <a:pt x="3426" y="2056"/>
                        </a:lnTo>
                        <a:lnTo>
                          <a:pt x="3384" y="1948"/>
                        </a:lnTo>
                        <a:lnTo>
                          <a:pt x="3336" y="1834"/>
                        </a:lnTo>
                        <a:lnTo>
                          <a:pt x="3276" y="1726"/>
                        </a:lnTo>
                        <a:lnTo>
                          <a:pt x="3216" y="1612"/>
                        </a:lnTo>
                        <a:lnTo>
                          <a:pt x="3145" y="1499"/>
                        </a:lnTo>
                        <a:lnTo>
                          <a:pt x="3073" y="1391"/>
                        </a:lnTo>
                        <a:lnTo>
                          <a:pt x="2989" y="1277"/>
                        </a:lnTo>
                        <a:lnTo>
                          <a:pt x="2816" y="1061"/>
                        </a:lnTo>
                        <a:lnTo>
                          <a:pt x="2613" y="857"/>
                        </a:lnTo>
                        <a:lnTo>
                          <a:pt x="2451" y="707"/>
                        </a:lnTo>
                        <a:lnTo>
                          <a:pt x="2284" y="575"/>
                        </a:lnTo>
                        <a:lnTo>
                          <a:pt x="2116" y="456"/>
                        </a:lnTo>
                        <a:lnTo>
                          <a:pt x="1949" y="348"/>
                        </a:lnTo>
                        <a:lnTo>
                          <a:pt x="1775" y="252"/>
                        </a:lnTo>
                        <a:lnTo>
                          <a:pt x="1608" y="174"/>
                        </a:lnTo>
                        <a:lnTo>
                          <a:pt x="1435" y="108"/>
                        </a:lnTo>
                        <a:lnTo>
                          <a:pt x="1273" y="60"/>
                        </a:lnTo>
                        <a:lnTo>
                          <a:pt x="1112" y="24"/>
                        </a:lnTo>
                        <a:lnTo>
                          <a:pt x="956" y="0"/>
                        </a:lnTo>
                        <a:lnTo>
                          <a:pt x="807" y="0"/>
                        </a:lnTo>
                        <a:lnTo>
                          <a:pt x="669" y="12"/>
                        </a:lnTo>
                        <a:lnTo>
                          <a:pt x="538" y="42"/>
                        </a:lnTo>
                        <a:lnTo>
                          <a:pt x="418" y="84"/>
                        </a:lnTo>
                        <a:lnTo>
                          <a:pt x="311" y="150"/>
                        </a:lnTo>
                        <a:lnTo>
                          <a:pt x="215" y="228"/>
                        </a:lnTo>
                        <a:lnTo>
                          <a:pt x="167" y="288"/>
                        </a:lnTo>
                        <a:lnTo>
                          <a:pt x="119" y="354"/>
                        </a:lnTo>
                        <a:lnTo>
                          <a:pt x="83" y="420"/>
                        </a:lnTo>
                        <a:lnTo>
                          <a:pt x="53" y="498"/>
                        </a:lnTo>
                        <a:lnTo>
                          <a:pt x="30" y="575"/>
                        </a:lnTo>
                        <a:lnTo>
                          <a:pt x="12" y="659"/>
                        </a:lnTo>
                        <a:lnTo>
                          <a:pt x="0" y="749"/>
                        </a:lnTo>
                        <a:lnTo>
                          <a:pt x="0" y="839"/>
                        </a:lnTo>
                        <a:lnTo>
                          <a:pt x="6" y="941"/>
                        </a:lnTo>
                        <a:lnTo>
                          <a:pt x="18" y="1043"/>
                        </a:lnTo>
                        <a:lnTo>
                          <a:pt x="35" y="1151"/>
                        </a:lnTo>
                        <a:lnTo>
                          <a:pt x="65" y="1259"/>
                        </a:lnTo>
                        <a:lnTo>
                          <a:pt x="101" y="1373"/>
                        </a:lnTo>
                        <a:lnTo>
                          <a:pt x="143" y="1481"/>
                        </a:lnTo>
                        <a:lnTo>
                          <a:pt x="191" y="1595"/>
                        </a:lnTo>
                        <a:lnTo>
                          <a:pt x="251" y="1708"/>
                        </a:lnTo>
                        <a:lnTo>
                          <a:pt x="311" y="1816"/>
                        </a:lnTo>
                        <a:lnTo>
                          <a:pt x="382" y="1930"/>
                        </a:lnTo>
                        <a:lnTo>
                          <a:pt x="454" y="2038"/>
                        </a:lnTo>
                        <a:lnTo>
                          <a:pt x="538" y="2152"/>
                        </a:lnTo>
                        <a:lnTo>
                          <a:pt x="717" y="2368"/>
                        </a:lnTo>
                        <a:lnTo>
                          <a:pt x="914" y="2572"/>
                        </a:lnTo>
                        <a:lnTo>
                          <a:pt x="1028" y="2674"/>
                        </a:lnTo>
                        <a:lnTo>
                          <a:pt x="1142" y="2775"/>
                        </a:lnTo>
                        <a:lnTo>
                          <a:pt x="1255" y="2865"/>
                        </a:lnTo>
                        <a:lnTo>
                          <a:pt x="1369" y="2949"/>
                        </a:lnTo>
                        <a:lnTo>
                          <a:pt x="1488" y="3027"/>
                        </a:lnTo>
                        <a:lnTo>
                          <a:pt x="1608" y="3099"/>
                        </a:lnTo>
                        <a:lnTo>
                          <a:pt x="1722" y="3165"/>
                        </a:lnTo>
                        <a:lnTo>
                          <a:pt x="1841" y="3225"/>
                        </a:lnTo>
                        <a:lnTo>
                          <a:pt x="1853" y="3225"/>
                        </a:lnTo>
                        <a:lnTo>
                          <a:pt x="1734" y="3165"/>
                        </a:lnTo>
                        <a:lnTo>
                          <a:pt x="1614" y="3099"/>
                        </a:lnTo>
                        <a:lnTo>
                          <a:pt x="1494" y="3027"/>
                        </a:lnTo>
                        <a:lnTo>
                          <a:pt x="1375" y="2949"/>
                        </a:lnTo>
                        <a:lnTo>
                          <a:pt x="1261" y="2865"/>
                        </a:lnTo>
                        <a:lnTo>
                          <a:pt x="1142" y="2769"/>
                        </a:lnTo>
                        <a:lnTo>
                          <a:pt x="914" y="2572"/>
                        </a:lnTo>
                        <a:lnTo>
                          <a:pt x="914" y="2572"/>
                        </a:lnTo>
                        <a:close/>
                      </a:path>
                    </a:pathLst>
                  </a:custGeom>
                  <a:solidFill>
                    <a:schemeClr val="accent2"/>
                  </a:solidFill>
                  <a:ln w="9525">
                    <a:noFill/>
                    <a:round/>
                    <a:headEnd/>
                    <a:tailEnd/>
                  </a:ln>
                </p:spPr>
                <p:txBody>
                  <a:bodyPr/>
                  <a:lstStyle/>
                  <a:p>
                    <a:endParaRPr lang="zh-CN" altLang="en-US"/>
                  </a:p>
                </p:txBody>
              </p:sp>
              <p:grpSp>
                <p:nvGrpSpPr>
                  <p:cNvPr id="53258" name="Group 10"/>
                  <p:cNvGrpSpPr>
                    <a:grpSpLocks/>
                  </p:cNvGrpSpPr>
                  <p:nvPr userDrawn="1"/>
                </p:nvGrpSpPr>
                <p:grpSpPr bwMode="auto">
                  <a:xfrm>
                    <a:off x="0" y="522"/>
                    <a:ext cx="4751" cy="3794"/>
                    <a:chOff x="0" y="522"/>
                    <a:chExt cx="4751" cy="3794"/>
                  </a:xfrm>
                </p:grpSpPr>
                <p:sp>
                  <p:nvSpPr>
                    <p:cNvPr id="53259" name="Freeform 11"/>
                    <p:cNvSpPr>
                      <a:spLocks/>
                    </p:cNvSpPr>
                    <p:nvPr userDrawn="1"/>
                  </p:nvSpPr>
                  <p:spPr bwMode="hidden">
                    <a:xfrm>
                      <a:off x="400" y="522"/>
                      <a:ext cx="4264" cy="3794"/>
                    </a:xfrm>
                    <a:custGeom>
                      <a:avLst/>
                      <a:gdLst/>
                      <a:ahLst/>
                      <a:cxnLst>
                        <a:cxn ang="0">
                          <a:pos x="4245" y="3237"/>
                        </a:cxn>
                        <a:cxn ang="0">
                          <a:pos x="4203" y="2961"/>
                        </a:cxn>
                        <a:cxn ang="0">
                          <a:pos x="4120" y="2679"/>
                        </a:cxn>
                        <a:cxn ang="0">
                          <a:pos x="4000" y="2391"/>
                        </a:cxn>
                        <a:cxn ang="0">
                          <a:pos x="3845" y="2098"/>
                        </a:cxn>
                        <a:cxn ang="0">
                          <a:pos x="3659" y="1810"/>
                        </a:cxn>
                        <a:cxn ang="0">
                          <a:pos x="3438" y="1528"/>
                        </a:cxn>
                        <a:cxn ang="0">
                          <a:pos x="3193" y="1252"/>
                        </a:cxn>
                        <a:cxn ang="0">
                          <a:pos x="2858" y="935"/>
                        </a:cxn>
                        <a:cxn ang="0">
                          <a:pos x="2434" y="605"/>
                        </a:cxn>
                        <a:cxn ang="0">
                          <a:pos x="1991" y="341"/>
                        </a:cxn>
                        <a:cxn ang="0">
                          <a:pos x="1549" y="143"/>
                        </a:cxn>
                        <a:cxn ang="0">
                          <a:pos x="1124" y="35"/>
                        </a:cxn>
                        <a:cxn ang="0">
                          <a:pos x="741" y="0"/>
                        </a:cxn>
                        <a:cxn ang="0">
                          <a:pos x="401" y="47"/>
                        </a:cxn>
                        <a:cxn ang="0">
                          <a:pos x="120" y="173"/>
                        </a:cxn>
                        <a:cxn ang="0">
                          <a:pos x="0" y="269"/>
                        </a:cxn>
                        <a:cxn ang="0">
                          <a:pos x="263" y="101"/>
                        </a:cxn>
                        <a:cxn ang="0">
                          <a:pos x="586" y="18"/>
                        </a:cxn>
                        <a:cxn ang="0">
                          <a:pos x="957" y="18"/>
                        </a:cxn>
                        <a:cxn ang="0">
                          <a:pos x="1357" y="95"/>
                        </a:cxn>
                        <a:cxn ang="0">
                          <a:pos x="1782" y="245"/>
                        </a:cxn>
                        <a:cxn ang="0">
                          <a:pos x="2212" y="467"/>
                        </a:cxn>
                        <a:cxn ang="0">
                          <a:pos x="2643" y="761"/>
                        </a:cxn>
                        <a:cxn ang="0">
                          <a:pos x="3061" y="1120"/>
                        </a:cxn>
                        <a:cxn ang="0">
                          <a:pos x="3318" y="1390"/>
                        </a:cxn>
                        <a:cxn ang="0">
                          <a:pos x="3552" y="1666"/>
                        </a:cxn>
                        <a:cxn ang="0">
                          <a:pos x="3755" y="1954"/>
                        </a:cxn>
                        <a:cxn ang="0">
                          <a:pos x="3922" y="2247"/>
                        </a:cxn>
                        <a:cxn ang="0">
                          <a:pos x="4060" y="2535"/>
                        </a:cxn>
                        <a:cxn ang="0">
                          <a:pos x="4162" y="2823"/>
                        </a:cxn>
                        <a:cxn ang="0">
                          <a:pos x="4221" y="3105"/>
                        </a:cxn>
                        <a:cxn ang="0">
                          <a:pos x="4245" y="3368"/>
                        </a:cxn>
                        <a:cxn ang="0">
                          <a:pos x="4233" y="3590"/>
                        </a:cxn>
                        <a:cxn ang="0">
                          <a:pos x="4185" y="3794"/>
                        </a:cxn>
                        <a:cxn ang="0">
                          <a:pos x="4215" y="3692"/>
                        </a:cxn>
                        <a:cxn ang="0">
                          <a:pos x="4245" y="3482"/>
                        </a:cxn>
                        <a:cxn ang="0">
                          <a:pos x="4251" y="3368"/>
                        </a:cxn>
                      </a:cxnLst>
                      <a:rect l="0" t="0" r="r" b="b"/>
                      <a:pathLst>
                        <a:path w="4251" h="3794">
                          <a:moveTo>
                            <a:pt x="4251" y="3368"/>
                          </a:moveTo>
                          <a:lnTo>
                            <a:pt x="4245" y="3237"/>
                          </a:lnTo>
                          <a:lnTo>
                            <a:pt x="4227" y="3099"/>
                          </a:lnTo>
                          <a:lnTo>
                            <a:pt x="4203" y="2961"/>
                          </a:lnTo>
                          <a:lnTo>
                            <a:pt x="4167" y="2823"/>
                          </a:lnTo>
                          <a:lnTo>
                            <a:pt x="4120" y="2679"/>
                          </a:lnTo>
                          <a:lnTo>
                            <a:pt x="4066" y="2535"/>
                          </a:lnTo>
                          <a:lnTo>
                            <a:pt x="4000" y="2391"/>
                          </a:lnTo>
                          <a:lnTo>
                            <a:pt x="3928" y="2247"/>
                          </a:lnTo>
                          <a:lnTo>
                            <a:pt x="3845" y="2098"/>
                          </a:lnTo>
                          <a:lnTo>
                            <a:pt x="3755" y="1954"/>
                          </a:lnTo>
                          <a:lnTo>
                            <a:pt x="3659" y="1810"/>
                          </a:lnTo>
                          <a:lnTo>
                            <a:pt x="3552" y="1666"/>
                          </a:lnTo>
                          <a:lnTo>
                            <a:pt x="3438" y="1528"/>
                          </a:lnTo>
                          <a:lnTo>
                            <a:pt x="3318" y="1390"/>
                          </a:lnTo>
                          <a:lnTo>
                            <a:pt x="3193" y="1252"/>
                          </a:lnTo>
                          <a:lnTo>
                            <a:pt x="3061" y="1120"/>
                          </a:lnTo>
                          <a:lnTo>
                            <a:pt x="2858" y="935"/>
                          </a:lnTo>
                          <a:lnTo>
                            <a:pt x="2649" y="761"/>
                          </a:lnTo>
                          <a:lnTo>
                            <a:pt x="2434" y="605"/>
                          </a:lnTo>
                          <a:lnTo>
                            <a:pt x="2212" y="467"/>
                          </a:lnTo>
                          <a:lnTo>
                            <a:pt x="1991" y="341"/>
                          </a:lnTo>
                          <a:lnTo>
                            <a:pt x="1770" y="233"/>
                          </a:lnTo>
                          <a:lnTo>
                            <a:pt x="1549" y="143"/>
                          </a:lnTo>
                          <a:lnTo>
                            <a:pt x="1327" y="77"/>
                          </a:lnTo>
                          <a:lnTo>
                            <a:pt x="1124" y="35"/>
                          </a:lnTo>
                          <a:lnTo>
                            <a:pt x="927" y="6"/>
                          </a:lnTo>
                          <a:lnTo>
                            <a:pt x="741" y="0"/>
                          </a:lnTo>
                          <a:lnTo>
                            <a:pt x="568" y="18"/>
                          </a:lnTo>
                          <a:lnTo>
                            <a:pt x="401" y="47"/>
                          </a:lnTo>
                          <a:lnTo>
                            <a:pt x="257" y="101"/>
                          </a:lnTo>
                          <a:lnTo>
                            <a:pt x="120" y="173"/>
                          </a:lnTo>
                          <a:lnTo>
                            <a:pt x="0" y="263"/>
                          </a:lnTo>
                          <a:lnTo>
                            <a:pt x="0" y="269"/>
                          </a:lnTo>
                          <a:lnTo>
                            <a:pt x="126" y="173"/>
                          </a:lnTo>
                          <a:lnTo>
                            <a:pt x="263" y="101"/>
                          </a:lnTo>
                          <a:lnTo>
                            <a:pt x="419" y="47"/>
                          </a:lnTo>
                          <a:lnTo>
                            <a:pt x="586" y="18"/>
                          </a:lnTo>
                          <a:lnTo>
                            <a:pt x="765" y="6"/>
                          </a:lnTo>
                          <a:lnTo>
                            <a:pt x="957" y="18"/>
                          </a:lnTo>
                          <a:lnTo>
                            <a:pt x="1154" y="47"/>
                          </a:lnTo>
                          <a:lnTo>
                            <a:pt x="1357" y="95"/>
                          </a:lnTo>
                          <a:lnTo>
                            <a:pt x="1567" y="161"/>
                          </a:lnTo>
                          <a:lnTo>
                            <a:pt x="1782" y="245"/>
                          </a:lnTo>
                          <a:lnTo>
                            <a:pt x="1997" y="347"/>
                          </a:lnTo>
                          <a:lnTo>
                            <a:pt x="2212" y="467"/>
                          </a:lnTo>
                          <a:lnTo>
                            <a:pt x="2428" y="605"/>
                          </a:lnTo>
                          <a:lnTo>
                            <a:pt x="2643" y="761"/>
                          </a:lnTo>
                          <a:lnTo>
                            <a:pt x="2858" y="935"/>
                          </a:lnTo>
                          <a:lnTo>
                            <a:pt x="3061" y="1120"/>
                          </a:lnTo>
                          <a:lnTo>
                            <a:pt x="3193" y="1252"/>
                          </a:lnTo>
                          <a:lnTo>
                            <a:pt x="3318" y="1390"/>
                          </a:lnTo>
                          <a:lnTo>
                            <a:pt x="3438" y="1528"/>
                          </a:lnTo>
                          <a:lnTo>
                            <a:pt x="3552" y="1666"/>
                          </a:lnTo>
                          <a:lnTo>
                            <a:pt x="3653" y="1810"/>
                          </a:lnTo>
                          <a:lnTo>
                            <a:pt x="3755" y="1954"/>
                          </a:lnTo>
                          <a:lnTo>
                            <a:pt x="3839" y="2104"/>
                          </a:lnTo>
                          <a:lnTo>
                            <a:pt x="3922" y="2247"/>
                          </a:lnTo>
                          <a:lnTo>
                            <a:pt x="3994" y="2391"/>
                          </a:lnTo>
                          <a:lnTo>
                            <a:pt x="4060" y="2535"/>
                          </a:lnTo>
                          <a:lnTo>
                            <a:pt x="4114" y="2679"/>
                          </a:lnTo>
                          <a:lnTo>
                            <a:pt x="4162" y="2823"/>
                          </a:lnTo>
                          <a:lnTo>
                            <a:pt x="4197" y="2967"/>
                          </a:lnTo>
                          <a:lnTo>
                            <a:pt x="4221" y="3105"/>
                          </a:lnTo>
                          <a:lnTo>
                            <a:pt x="4239" y="3237"/>
                          </a:lnTo>
                          <a:lnTo>
                            <a:pt x="4245" y="3368"/>
                          </a:lnTo>
                          <a:lnTo>
                            <a:pt x="4245" y="3482"/>
                          </a:lnTo>
                          <a:lnTo>
                            <a:pt x="4233" y="3590"/>
                          </a:lnTo>
                          <a:lnTo>
                            <a:pt x="4215" y="3692"/>
                          </a:lnTo>
                          <a:lnTo>
                            <a:pt x="4185" y="3794"/>
                          </a:lnTo>
                          <a:lnTo>
                            <a:pt x="4185" y="3794"/>
                          </a:lnTo>
                          <a:lnTo>
                            <a:pt x="4215" y="3692"/>
                          </a:lnTo>
                          <a:lnTo>
                            <a:pt x="4239" y="3590"/>
                          </a:lnTo>
                          <a:lnTo>
                            <a:pt x="4245" y="3482"/>
                          </a:lnTo>
                          <a:lnTo>
                            <a:pt x="4251" y="3368"/>
                          </a:lnTo>
                          <a:lnTo>
                            <a:pt x="4251" y="3368"/>
                          </a:lnTo>
                          <a:close/>
                        </a:path>
                      </a:pathLst>
                    </a:custGeom>
                    <a:solidFill>
                      <a:schemeClr val="accent2"/>
                    </a:solidFill>
                    <a:ln w="9525">
                      <a:noFill/>
                      <a:round/>
                      <a:headEnd/>
                      <a:tailEnd/>
                    </a:ln>
                  </p:spPr>
                  <p:txBody>
                    <a:bodyPr/>
                    <a:lstStyle/>
                    <a:p>
                      <a:endParaRPr lang="zh-CN" altLang="en-US"/>
                    </a:p>
                  </p:txBody>
                </p:sp>
                <p:grpSp>
                  <p:nvGrpSpPr>
                    <p:cNvPr id="53260" name="Group 12"/>
                    <p:cNvGrpSpPr>
                      <a:grpSpLocks/>
                    </p:cNvGrpSpPr>
                    <p:nvPr userDrawn="1"/>
                  </p:nvGrpSpPr>
                  <p:grpSpPr bwMode="auto">
                    <a:xfrm>
                      <a:off x="0" y="659"/>
                      <a:ext cx="4751" cy="3657"/>
                      <a:chOff x="0" y="659"/>
                      <a:chExt cx="4751" cy="3657"/>
                    </a:xfrm>
                  </p:grpSpPr>
                  <p:sp>
                    <p:nvSpPr>
                      <p:cNvPr id="53261" name="Freeform 13"/>
                      <p:cNvSpPr>
                        <a:spLocks/>
                      </p:cNvSpPr>
                      <p:nvPr userDrawn="1"/>
                    </p:nvSpPr>
                    <p:spPr bwMode="hidden">
                      <a:xfrm>
                        <a:off x="400" y="659"/>
                        <a:ext cx="4121" cy="3657"/>
                      </a:xfrm>
                      <a:custGeom>
                        <a:avLst/>
                        <a:gdLst/>
                        <a:ahLst/>
                        <a:cxnLst>
                          <a:cxn ang="0">
                            <a:pos x="161" y="186"/>
                          </a:cxn>
                          <a:cxn ang="0">
                            <a:pos x="442" y="54"/>
                          </a:cxn>
                          <a:cxn ang="0">
                            <a:pos x="771" y="6"/>
                          </a:cxn>
                          <a:cxn ang="0">
                            <a:pos x="1136" y="36"/>
                          </a:cxn>
                          <a:cxn ang="0">
                            <a:pos x="1537" y="144"/>
                          </a:cxn>
                          <a:cxn ang="0">
                            <a:pos x="1949" y="324"/>
                          </a:cxn>
                          <a:cxn ang="0">
                            <a:pos x="2368" y="570"/>
                          </a:cxn>
                          <a:cxn ang="0">
                            <a:pos x="2780" y="888"/>
                          </a:cxn>
                          <a:cxn ang="0">
                            <a:pos x="3103" y="1193"/>
                          </a:cxn>
                          <a:cxn ang="0">
                            <a:pos x="3336" y="1451"/>
                          </a:cxn>
                          <a:cxn ang="0">
                            <a:pos x="3540" y="1721"/>
                          </a:cxn>
                          <a:cxn ang="0">
                            <a:pos x="3719" y="1997"/>
                          </a:cxn>
                          <a:cxn ang="0">
                            <a:pos x="3863" y="2272"/>
                          </a:cxn>
                          <a:cxn ang="0">
                            <a:pos x="3976" y="2548"/>
                          </a:cxn>
                          <a:cxn ang="0">
                            <a:pos x="4060" y="2818"/>
                          </a:cxn>
                          <a:cxn ang="0">
                            <a:pos x="4102" y="3070"/>
                          </a:cxn>
                          <a:cxn ang="0">
                            <a:pos x="4102" y="3321"/>
                          </a:cxn>
                          <a:cxn ang="0">
                            <a:pos x="4060" y="3549"/>
                          </a:cxn>
                          <a:cxn ang="0">
                            <a:pos x="4030" y="3657"/>
                          </a:cxn>
                          <a:cxn ang="0">
                            <a:pos x="4090" y="3447"/>
                          </a:cxn>
                          <a:cxn ang="0">
                            <a:pos x="4108" y="3213"/>
                          </a:cxn>
                          <a:cxn ang="0">
                            <a:pos x="4102" y="3070"/>
                          </a:cxn>
                          <a:cxn ang="0">
                            <a:pos x="4060" y="2812"/>
                          </a:cxn>
                          <a:cxn ang="0">
                            <a:pos x="3982" y="2548"/>
                          </a:cxn>
                          <a:cxn ang="0">
                            <a:pos x="3869" y="2272"/>
                          </a:cxn>
                          <a:cxn ang="0">
                            <a:pos x="3725" y="1997"/>
                          </a:cxn>
                          <a:cxn ang="0">
                            <a:pos x="3546" y="1721"/>
                          </a:cxn>
                          <a:cxn ang="0">
                            <a:pos x="3342" y="1451"/>
                          </a:cxn>
                          <a:cxn ang="0">
                            <a:pos x="3109" y="1187"/>
                          </a:cxn>
                          <a:cxn ang="0">
                            <a:pos x="2792" y="888"/>
                          </a:cxn>
                          <a:cxn ang="0">
                            <a:pos x="2386" y="576"/>
                          </a:cxn>
                          <a:cxn ang="0">
                            <a:pos x="1967" y="330"/>
                          </a:cxn>
                          <a:cxn ang="0">
                            <a:pos x="1543" y="144"/>
                          </a:cxn>
                          <a:cxn ang="0">
                            <a:pos x="1130" y="30"/>
                          </a:cxn>
                          <a:cxn ang="0">
                            <a:pos x="753" y="0"/>
                          </a:cxn>
                          <a:cxn ang="0">
                            <a:pos x="431" y="54"/>
                          </a:cxn>
                          <a:cxn ang="0">
                            <a:pos x="161" y="186"/>
                          </a:cxn>
                          <a:cxn ang="0">
                            <a:pos x="24" y="306"/>
                          </a:cxn>
                          <a:cxn ang="0">
                            <a:pos x="0" y="336"/>
                          </a:cxn>
                          <a:cxn ang="0">
                            <a:pos x="48" y="282"/>
                          </a:cxn>
                        </a:cxnLst>
                        <a:rect l="0" t="0" r="r" b="b"/>
                        <a:pathLst>
                          <a:path w="4108" h="3657">
                            <a:moveTo>
                              <a:pt x="48" y="282"/>
                            </a:moveTo>
                            <a:lnTo>
                              <a:pt x="161" y="186"/>
                            </a:lnTo>
                            <a:lnTo>
                              <a:pt x="293" y="108"/>
                            </a:lnTo>
                            <a:lnTo>
                              <a:pt x="442" y="54"/>
                            </a:lnTo>
                            <a:lnTo>
                              <a:pt x="598" y="18"/>
                            </a:lnTo>
                            <a:lnTo>
                              <a:pt x="771" y="6"/>
                            </a:lnTo>
                            <a:lnTo>
                              <a:pt x="951" y="12"/>
                            </a:lnTo>
                            <a:lnTo>
                              <a:pt x="1136" y="36"/>
                            </a:lnTo>
                            <a:lnTo>
                              <a:pt x="1333" y="84"/>
                            </a:lnTo>
                            <a:lnTo>
                              <a:pt x="1537" y="144"/>
                            </a:lnTo>
                            <a:lnTo>
                              <a:pt x="1740" y="222"/>
                            </a:lnTo>
                            <a:lnTo>
                              <a:pt x="1949" y="324"/>
                            </a:lnTo>
                            <a:lnTo>
                              <a:pt x="2158" y="438"/>
                            </a:lnTo>
                            <a:lnTo>
                              <a:pt x="2368" y="570"/>
                            </a:lnTo>
                            <a:lnTo>
                              <a:pt x="2577" y="720"/>
                            </a:lnTo>
                            <a:lnTo>
                              <a:pt x="2780" y="888"/>
                            </a:lnTo>
                            <a:lnTo>
                              <a:pt x="2978" y="1067"/>
                            </a:lnTo>
                            <a:lnTo>
                              <a:pt x="3103" y="1193"/>
                            </a:lnTo>
                            <a:lnTo>
                              <a:pt x="3223" y="1319"/>
                            </a:lnTo>
                            <a:lnTo>
                              <a:pt x="3336" y="1451"/>
                            </a:lnTo>
                            <a:lnTo>
                              <a:pt x="3444" y="1589"/>
                            </a:lnTo>
                            <a:lnTo>
                              <a:pt x="3540" y="1721"/>
                            </a:lnTo>
                            <a:lnTo>
                              <a:pt x="3635" y="1859"/>
                            </a:lnTo>
                            <a:lnTo>
                              <a:pt x="3719" y="1997"/>
                            </a:lnTo>
                            <a:lnTo>
                              <a:pt x="3797" y="2134"/>
                            </a:lnTo>
                            <a:lnTo>
                              <a:pt x="3863" y="2272"/>
                            </a:lnTo>
                            <a:lnTo>
                              <a:pt x="3928" y="2410"/>
                            </a:lnTo>
                            <a:lnTo>
                              <a:pt x="3976" y="2548"/>
                            </a:lnTo>
                            <a:lnTo>
                              <a:pt x="4024" y="2680"/>
                            </a:lnTo>
                            <a:lnTo>
                              <a:pt x="4060" y="2818"/>
                            </a:lnTo>
                            <a:lnTo>
                              <a:pt x="4084" y="2944"/>
                            </a:lnTo>
                            <a:lnTo>
                              <a:pt x="4102" y="3070"/>
                            </a:lnTo>
                            <a:lnTo>
                              <a:pt x="4108" y="3195"/>
                            </a:lnTo>
                            <a:lnTo>
                              <a:pt x="4102" y="3321"/>
                            </a:lnTo>
                            <a:lnTo>
                              <a:pt x="4090" y="3441"/>
                            </a:lnTo>
                            <a:lnTo>
                              <a:pt x="4060" y="3549"/>
                            </a:lnTo>
                            <a:lnTo>
                              <a:pt x="4024" y="3657"/>
                            </a:lnTo>
                            <a:lnTo>
                              <a:pt x="4030" y="3657"/>
                            </a:lnTo>
                            <a:lnTo>
                              <a:pt x="4066" y="3555"/>
                            </a:lnTo>
                            <a:lnTo>
                              <a:pt x="4090" y="3447"/>
                            </a:lnTo>
                            <a:lnTo>
                              <a:pt x="4102" y="3333"/>
                            </a:lnTo>
                            <a:lnTo>
                              <a:pt x="4108" y="3213"/>
                            </a:lnTo>
                            <a:lnTo>
                              <a:pt x="4108" y="3195"/>
                            </a:lnTo>
                            <a:lnTo>
                              <a:pt x="4102" y="3070"/>
                            </a:lnTo>
                            <a:lnTo>
                              <a:pt x="4084" y="2944"/>
                            </a:lnTo>
                            <a:lnTo>
                              <a:pt x="4060" y="2812"/>
                            </a:lnTo>
                            <a:lnTo>
                              <a:pt x="4024" y="2680"/>
                            </a:lnTo>
                            <a:lnTo>
                              <a:pt x="3982" y="2548"/>
                            </a:lnTo>
                            <a:lnTo>
                              <a:pt x="3928" y="2410"/>
                            </a:lnTo>
                            <a:lnTo>
                              <a:pt x="3869" y="2272"/>
                            </a:lnTo>
                            <a:lnTo>
                              <a:pt x="3803" y="2134"/>
                            </a:lnTo>
                            <a:lnTo>
                              <a:pt x="3725" y="1997"/>
                            </a:lnTo>
                            <a:lnTo>
                              <a:pt x="3641" y="1859"/>
                            </a:lnTo>
                            <a:lnTo>
                              <a:pt x="3546" y="1721"/>
                            </a:lnTo>
                            <a:lnTo>
                              <a:pt x="3450" y="1583"/>
                            </a:lnTo>
                            <a:lnTo>
                              <a:pt x="3342" y="1451"/>
                            </a:lnTo>
                            <a:lnTo>
                              <a:pt x="3229" y="1319"/>
                            </a:lnTo>
                            <a:lnTo>
                              <a:pt x="3109" y="1187"/>
                            </a:lnTo>
                            <a:lnTo>
                              <a:pt x="2984" y="1061"/>
                            </a:lnTo>
                            <a:lnTo>
                              <a:pt x="2792" y="888"/>
                            </a:lnTo>
                            <a:lnTo>
                              <a:pt x="2589" y="726"/>
                            </a:lnTo>
                            <a:lnTo>
                              <a:pt x="2386" y="576"/>
                            </a:lnTo>
                            <a:lnTo>
                              <a:pt x="2176" y="444"/>
                            </a:lnTo>
                            <a:lnTo>
                              <a:pt x="1967" y="330"/>
                            </a:lnTo>
                            <a:lnTo>
                              <a:pt x="1752" y="228"/>
                            </a:lnTo>
                            <a:lnTo>
                              <a:pt x="1543" y="144"/>
                            </a:lnTo>
                            <a:lnTo>
                              <a:pt x="1333" y="78"/>
                            </a:lnTo>
                            <a:lnTo>
                              <a:pt x="1130" y="30"/>
                            </a:lnTo>
                            <a:lnTo>
                              <a:pt x="939" y="6"/>
                            </a:lnTo>
                            <a:lnTo>
                              <a:pt x="753" y="0"/>
                            </a:lnTo>
                            <a:lnTo>
                              <a:pt x="586" y="18"/>
                            </a:lnTo>
                            <a:lnTo>
                              <a:pt x="431" y="54"/>
                            </a:lnTo>
                            <a:lnTo>
                              <a:pt x="287" y="108"/>
                            </a:lnTo>
                            <a:lnTo>
                              <a:pt x="161" y="186"/>
                            </a:lnTo>
                            <a:lnTo>
                              <a:pt x="48" y="282"/>
                            </a:lnTo>
                            <a:lnTo>
                              <a:pt x="24" y="306"/>
                            </a:lnTo>
                            <a:lnTo>
                              <a:pt x="0" y="330"/>
                            </a:lnTo>
                            <a:lnTo>
                              <a:pt x="0" y="336"/>
                            </a:lnTo>
                            <a:lnTo>
                              <a:pt x="24" y="312"/>
                            </a:lnTo>
                            <a:lnTo>
                              <a:pt x="48" y="282"/>
                            </a:lnTo>
                            <a:lnTo>
                              <a:pt x="48" y="282"/>
                            </a:lnTo>
                            <a:close/>
                          </a:path>
                        </a:pathLst>
                      </a:custGeom>
                      <a:solidFill>
                        <a:schemeClr val="accent2"/>
                      </a:solidFill>
                      <a:ln w="9525">
                        <a:noFill/>
                        <a:round/>
                        <a:headEnd/>
                        <a:tailEnd/>
                      </a:ln>
                    </p:spPr>
                    <p:txBody>
                      <a:bodyPr/>
                      <a:lstStyle/>
                      <a:p>
                        <a:endParaRPr lang="zh-CN" altLang="en-US"/>
                      </a:p>
                    </p:txBody>
                  </p:sp>
                  <p:grpSp>
                    <p:nvGrpSpPr>
                      <p:cNvPr id="53262" name="Group 14"/>
                      <p:cNvGrpSpPr>
                        <a:grpSpLocks/>
                      </p:cNvGrpSpPr>
                      <p:nvPr userDrawn="1"/>
                    </p:nvGrpSpPr>
                    <p:grpSpPr bwMode="auto">
                      <a:xfrm>
                        <a:off x="0" y="808"/>
                        <a:ext cx="4751" cy="3508"/>
                        <a:chOff x="-400" y="808"/>
                        <a:chExt cx="4751" cy="3508"/>
                      </a:xfrm>
                    </p:grpSpPr>
                    <p:sp>
                      <p:nvSpPr>
                        <p:cNvPr id="53263" name="Line 15"/>
                        <p:cNvSpPr>
                          <a:spLocks noChangeShapeType="1"/>
                        </p:cNvSpPr>
                        <p:nvPr userDrawn="1"/>
                      </p:nvSpPr>
                      <p:spPr bwMode="hidden">
                        <a:xfrm rot="1678521" flipH="1" flipV="1">
                          <a:off x="876" y="809"/>
                          <a:ext cx="1242" cy="1910"/>
                        </a:xfrm>
                        <a:prstGeom prst="line">
                          <a:avLst/>
                        </a:prstGeom>
                        <a:noFill/>
                        <a:ln w="9525">
                          <a:solidFill>
                            <a:schemeClr val="accent2"/>
                          </a:solidFill>
                          <a:round/>
                          <a:headEnd/>
                          <a:tailEnd/>
                        </a:ln>
                        <a:effectLst/>
                      </p:spPr>
                      <p:txBody>
                        <a:bodyPr/>
                        <a:lstStyle/>
                        <a:p>
                          <a:endParaRPr lang="zh-CN" altLang="en-US"/>
                        </a:p>
                      </p:txBody>
                    </p:sp>
                    <p:sp>
                      <p:nvSpPr>
                        <p:cNvPr id="53264" name="Line 16"/>
                        <p:cNvSpPr>
                          <a:spLocks noChangeShapeType="1"/>
                        </p:cNvSpPr>
                        <p:nvPr userDrawn="1"/>
                      </p:nvSpPr>
                      <p:spPr bwMode="hidden">
                        <a:xfrm rot="1678521" flipH="1" flipV="1">
                          <a:off x="-210" y="2117"/>
                          <a:ext cx="1921" cy="379"/>
                        </a:xfrm>
                        <a:prstGeom prst="line">
                          <a:avLst/>
                        </a:prstGeom>
                        <a:noFill/>
                        <a:ln w="9525">
                          <a:solidFill>
                            <a:schemeClr val="accent2"/>
                          </a:solidFill>
                          <a:round/>
                          <a:headEnd/>
                          <a:tailEnd/>
                        </a:ln>
                        <a:effectLst/>
                      </p:spPr>
                      <p:txBody>
                        <a:bodyPr/>
                        <a:lstStyle/>
                        <a:p>
                          <a:endParaRPr lang="zh-CN" altLang="en-US"/>
                        </a:p>
                      </p:txBody>
                    </p:sp>
                    <p:sp>
                      <p:nvSpPr>
                        <p:cNvPr id="53265" name="Line 17"/>
                        <p:cNvSpPr>
                          <a:spLocks noChangeShapeType="1"/>
                        </p:cNvSpPr>
                        <p:nvPr userDrawn="1"/>
                      </p:nvSpPr>
                      <p:spPr bwMode="hidden">
                        <a:xfrm rot="1678521" flipH="1" flipV="1">
                          <a:off x="-257" y="1886"/>
                          <a:ext cx="2029" cy="591"/>
                        </a:xfrm>
                        <a:prstGeom prst="line">
                          <a:avLst/>
                        </a:prstGeom>
                        <a:noFill/>
                        <a:ln w="9525">
                          <a:solidFill>
                            <a:schemeClr val="accent2"/>
                          </a:solidFill>
                          <a:round/>
                          <a:headEnd/>
                          <a:tailEnd/>
                        </a:ln>
                        <a:effectLst/>
                      </p:spPr>
                      <p:txBody>
                        <a:bodyPr/>
                        <a:lstStyle/>
                        <a:p>
                          <a:endParaRPr lang="zh-CN" altLang="en-US"/>
                        </a:p>
                      </p:txBody>
                    </p:sp>
                    <p:sp>
                      <p:nvSpPr>
                        <p:cNvPr id="53266" name="Line 18"/>
                        <p:cNvSpPr>
                          <a:spLocks noChangeShapeType="1"/>
                        </p:cNvSpPr>
                        <p:nvPr userDrawn="1"/>
                      </p:nvSpPr>
                      <p:spPr bwMode="hidden">
                        <a:xfrm rot="1678521" flipH="1" flipV="1">
                          <a:off x="-327" y="1599"/>
                          <a:ext cx="2175" cy="852"/>
                        </a:xfrm>
                        <a:prstGeom prst="line">
                          <a:avLst/>
                        </a:prstGeom>
                        <a:noFill/>
                        <a:ln w="9525">
                          <a:solidFill>
                            <a:schemeClr val="accent2"/>
                          </a:solidFill>
                          <a:round/>
                          <a:headEnd/>
                          <a:tailEnd/>
                        </a:ln>
                        <a:effectLst/>
                      </p:spPr>
                      <p:txBody>
                        <a:bodyPr/>
                        <a:lstStyle/>
                        <a:p>
                          <a:endParaRPr lang="zh-CN" altLang="en-US"/>
                        </a:p>
                      </p:txBody>
                    </p:sp>
                    <p:sp>
                      <p:nvSpPr>
                        <p:cNvPr id="53267" name="Line 19"/>
                        <p:cNvSpPr>
                          <a:spLocks noChangeShapeType="1"/>
                        </p:cNvSpPr>
                        <p:nvPr userDrawn="1"/>
                      </p:nvSpPr>
                      <p:spPr bwMode="hidden">
                        <a:xfrm rot="1678521" flipH="1" flipV="1">
                          <a:off x="-400" y="1259"/>
                          <a:ext cx="2334" cy="1165"/>
                        </a:xfrm>
                        <a:prstGeom prst="line">
                          <a:avLst/>
                        </a:prstGeom>
                        <a:noFill/>
                        <a:ln w="9525">
                          <a:solidFill>
                            <a:schemeClr val="accent2"/>
                          </a:solidFill>
                          <a:round/>
                          <a:headEnd/>
                          <a:tailEnd/>
                        </a:ln>
                        <a:effectLst/>
                      </p:spPr>
                      <p:txBody>
                        <a:bodyPr/>
                        <a:lstStyle/>
                        <a:p>
                          <a:endParaRPr lang="zh-CN" altLang="en-US"/>
                        </a:p>
                      </p:txBody>
                    </p:sp>
                    <p:sp>
                      <p:nvSpPr>
                        <p:cNvPr id="53268" name="Line 20"/>
                        <p:cNvSpPr>
                          <a:spLocks noChangeShapeType="1"/>
                        </p:cNvSpPr>
                        <p:nvPr userDrawn="1"/>
                      </p:nvSpPr>
                      <p:spPr bwMode="hidden">
                        <a:xfrm rot="1678521" flipH="1" flipV="1">
                          <a:off x="179" y="872"/>
                          <a:ext cx="1891" cy="1681"/>
                        </a:xfrm>
                        <a:prstGeom prst="line">
                          <a:avLst/>
                        </a:prstGeom>
                        <a:noFill/>
                        <a:ln w="9525">
                          <a:solidFill>
                            <a:schemeClr val="accent2"/>
                          </a:solidFill>
                          <a:round/>
                          <a:headEnd/>
                          <a:tailEnd/>
                        </a:ln>
                        <a:effectLst/>
                      </p:spPr>
                      <p:txBody>
                        <a:bodyPr/>
                        <a:lstStyle/>
                        <a:p>
                          <a:endParaRPr lang="zh-CN" altLang="en-US"/>
                        </a:p>
                      </p:txBody>
                    </p:sp>
                    <p:sp>
                      <p:nvSpPr>
                        <p:cNvPr id="53269" name="Line 21"/>
                        <p:cNvSpPr>
                          <a:spLocks noChangeShapeType="1"/>
                        </p:cNvSpPr>
                        <p:nvPr userDrawn="1"/>
                      </p:nvSpPr>
                      <p:spPr bwMode="hidden">
                        <a:xfrm rot="1678521" flipH="1" flipV="1">
                          <a:off x="-150" y="2329"/>
                          <a:ext cx="1806" cy="194"/>
                        </a:xfrm>
                        <a:prstGeom prst="line">
                          <a:avLst/>
                        </a:prstGeom>
                        <a:noFill/>
                        <a:ln w="9525">
                          <a:solidFill>
                            <a:schemeClr val="accent2"/>
                          </a:solidFill>
                          <a:round/>
                          <a:headEnd/>
                          <a:tailEnd/>
                        </a:ln>
                        <a:effectLst/>
                      </p:spPr>
                      <p:txBody>
                        <a:bodyPr/>
                        <a:lstStyle/>
                        <a:p>
                          <a:endParaRPr lang="zh-CN" altLang="en-US"/>
                        </a:p>
                      </p:txBody>
                    </p:sp>
                    <p:sp>
                      <p:nvSpPr>
                        <p:cNvPr id="53270" name="Line 22"/>
                        <p:cNvSpPr>
                          <a:spLocks noChangeShapeType="1"/>
                        </p:cNvSpPr>
                        <p:nvPr userDrawn="1"/>
                      </p:nvSpPr>
                      <p:spPr bwMode="hidden">
                        <a:xfrm rot="1678521" flipH="1" flipV="1">
                          <a:off x="-109" y="2514"/>
                          <a:ext cx="1720" cy="30"/>
                        </a:xfrm>
                        <a:prstGeom prst="line">
                          <a:avLst/>
                        </a:prstGeom>
                        <a:noFill/>
                        <a:ln w="9525">
                          <a:solidFill>
                            <a:schemeClr val="accent2"/>
                          </a:solidFill>
                          <a:round/>
                          <a:headEnd/>
                          <a:tailEnd/>
                        </a:ln>
                        <a:effectLst/>
                      </p:spPr>
                      <p:txBody>
                        <a:bodyPr/>
                        <a:lstStyle/>
                        <a:p>
                          <a:endParaRPr lang="zh-CN" altLang="en-US"/>
                        </a:p>
                      </p:txBody>
                    </p:sp>
                    <p:sp>
                      <p:nvSpPr>
                        <p:cNvPr id="53271" name="Line 23"/>
                        <p:cNvSpPr>
                          <a:spLocks noChangeShapeType="1"/>
                        </p:cNvSpPr>
                        <p:nvPr userDrawn="1"/>
                      </p:nvSpPr>
                      <p:spPr bwMode="hidden">
                        <a:xfrm rot="1678521" flipH="1">
                          <a:off x="545" y="2785"/>
                          <a:ext cx="849" cy="802"/>
                        </a:xfrm>
                        <a:prstGeom prst="line">
                          <a:avLst/>
                        </a:prstGeom>
                        <a:noFill/>
                        <a:ln w="9525">
                          <a:solidFill>
                            <a:schemeClr val="accent2"/>
                          </a:solidFill>
                          <a:round/>
                          <a:headEnd/>
                          <a:tailEnd/>
                        </a:ln>
                        <a:effectLst/>
                      </p:spPr>
                      <p:txBody>
                        <a:bodyPr/>
                        <a:lstStyle/>
                        <a:p>
                          <a:endParaRPr lang="zh-CN" altLang="en-US"/>
                        </a:p>
                      </p:txBody>
                    </p:sp>
                    <p:sp>
                      <p:nvSpPr>
                        <p:cNvPr id="53272" name="Line 24"/>
                        <p:cNvSpPr>
                          <a:spLocks noChangeShapeType="1"/>
                        </p:cNvSpPr>
                        <p:nvPr userDrawn="1"/>
                      </p:nvSpPr>
                      <p:spPr bwMode="hidden">
                        <a:xfrm rot="1678521" flipH="1">
                          <a:off x="168" y="2669"/>
                          <a:ext cx="1295" cy="560"/>
                        </a:xfrm>
                        <a:prstGeom prst="line">
                          <a:avLst/>
                        </a:prstGeom>
                        <a:noFill/>
                        <a:ln w="9525">
                          <a:solidFill>
                            <a:schemeClr val="accent2"/>
                          </a:solidFill>
                          <a:round/>
                          <a:headEnd/>
                          <a:tailEnd/>
                        </a:ln>
                        <a:effectLst/>
                      </p:spPr>
                      <p:txBody>
                        <a:bodyPr/>
                        <a:lstStyle/>
                        <a:p>
                          <a:endParaRPr lang="zh-CN" altLang="en-US"/>
                        </a:p>
                      </p:txBody>
                    </p:sp>
                    <p:sp>
                      <p:nvSpPr>
                        <p:cNvPr id="53273" name="Line 25"/>
                        <p:cNvSpPr>
                          <a:spLocks noChangeShapeType="1"/>
                        </p:cNvSpPr>
                        <p:nvPr userDrawn="1"/>
                      </p:nvSpPr>
                      <p:spPr bwMode="hidden">
                        <a:xfrm rot="1678521" flipH="1">
                          <a:off x="-34" y="2588"/>
                          <a:ext cx="1576" cy="245"/>
                        </a:xfrm>
                        <a:prstGeom prst="line">
                          <a:avLst/>
                        </a:prstGeom>
                        <a:noFill/>
                        <a:ln w="9525">
                          <a:solidFill>
                            <a:schemeClr val="accent2"/>
                          </a:solidFill>
                          <a:round/>
                          <a:headEnd/>
                          <a:tailEnd/>
                        </a:ln>
                        <a:effectLst/>
                      </p:spPr>
                      <p:txBody>
                        <a:bodyPr/>
                        <a:lstStyle/>
                        <a:p>
                          <a:endParaRPr lang="zh-CN" altLang="en-US"/>
                        </a:p>
                      </p:txBody>
                    </p:sp>
                    <p:sp>
                      <p:nvSpPr>
                        <p:cNvPr id="53274" name="Line 26"/>
                        <p:cNvSpPr>
                          <a:spLocks noChangeShapeType="1"/>
                        </p:cNvSpPr>
                        <p:nvPr userDrawn="1"/>
                      </p:nvSpPr>
                      <p:spPr bwMode="hidden">
                        <a:xfrm rot="1678521" flipH="1">
                          <a:off x="1201" y="2985"/>
                          <a:ext cx="141" cy="1041"/>
                        </a:xfrm>
                        <a:prstGeom prst="line">
                          <a:avLst/>
                        </a:prstGeom>
                        <a:noFill/>
                        <a:ln w="9525">
                          <a:solidFill>
                            <a:schemeClr val="accent2"/>
                          </a:solidFill>
                          <a:round/>
                          <a:headEnd/>
                          <a:tailEnd/>
                        </a:ln>
                        <a:effectLst/>
                      </p:spPr>
                      <p:txBody>
                        <a:bodyPr/>
                        <a:lstStyle/>
                        <a:p>
                          <a:endParaRPr lang="zh-CN" altLang="en-US"/>
                        </a:p>
                      </p:txBody>
                    </p:sp>
                    <p:sp>
                      <p:nvSpPr>
                        <p:cNvPr id="53275" name="Line 27"/>
                        <p:cNvSpPr>
                          <a:spLocks noChangeShapeType="1"/>
                        </p:cNvSpPr>
                        <p:nvPr userDrawn="1"/>
                      </p:nvSpPr>
                      <p:spPr bwMode="hidden">
                        <a:xfrm rot="1678521" flipH="1">
                          <a:off x="1292" y="3013"/>
                          <a:ext cx="47" cy="1058"/>
                        </a:xfrm>
                        <a:prstGeom prst="line">
                          <a:avLst/>
                        </a:prstGeom>
                        <a:noFill/>
                        <a:ln w="9525">
                          <a:solidFill>
                            <a:schemeClr val="accent2"/>
                          </a:solidFill>
                          <a:round/>
                          <a:headEnd/>
                          <a:tailEnd/>
                        </a:ln>
                        <a:effectLst/>
                      </p:spPr>
                      <p:txBody>
                        <a:bodyPr/>
                        <a:lstStyle/>
                        <a:p>
                          <a:endParaRPr lang="zh-CN" altLang="en-US"/>
                        </a:p>
                      </p:txBody>
                    </p:sp>
                    <p:sp>
                      <p:nvSpPr>
                        <p:cNvPr id="53276" name="Line 28"/>
                        <p:cNvSpPr>
                          <a:spLocks noChangeShapeType="1"/>
                        </p:cNvSpPr>
                        <p:nvPr userDrawn="1"/>
                      </p:nvSpPr>
                      <p:spPr bwMode="hidden">
                        <a:xfrm rot="1678521">
                          <a:off x="1331" y="3034"/>
                          <a:ext cx="47" cy="1081"/>
                        </a:xfrm>
                        <a:prstGeom prst="line">
                          <a:avLst/>
                        </a:prstGeom>
                        <a:noFill/>
                        <a:ln w="9525">
                          <a:solidFill>
                            <a:schemeClr val="accent2"/>
                          </a:solidFill>
                          <a:round/>
                          <a:headEnd/>
                          <a:tailEnd/>
                        </a:ln>
                        <a:effectLst/>
                      </p:spPr>
                      <p:txBody>
                        <a:bodyPr/>
                        <a:lstStyle/>
                        <a:p>
                          <a:endParaRPr lang="zh-CN" altLang="en-US"/>
                        </a:p>
                      </p:txBody>
                    </p:sp>
                    <p:sp>
                      <p:nvSpPr>
                        <p:cNvPr id="53277" name="Line 29"/>
                        <p:cNvSpPr>
                          <a:spLocks noChangeShapeType="1"/>
                        </p:cNvSpPr>
                        <p:nvPr userDrawn="1"/>
                      </p:nvSpPr>
                      <p:spPr bwMode="hidden">
                        <a:xfrm rot="1678521">
                          <a:off x="1325" y="3059"/>
                          <a:ext cx="145" cy="1101"/>
                        </a:xfrm>
                        <a:prstGeom prst="line">
                          <a:avLst/>
                        </a:prstGeom>
                        <a:noFill/>
                        <a:ln w="9525">
                          <a:solidFill>
                            <a:schemeClr val="accent2"/>
                          </a:solidFill>
                          <a:round/>
                          <a:headEnd/>
                          <a:tailEnd/>
                        </a:ln>
                        <a:effectLst/>
                      </p:spPr>
                      <p:txBody>
                        <a:bodyPr/>
                        <a:lstStyle/>
                        <a:p>
                          <a:endParaRPr lang="zh-CN" altLang="en-US"/>
                        </a:p>
                      </p:txBody>
                    </p:sp>
                    <p:sp>
                      <p:nvSpPr>
                        <p:cNvPr id="53278" name="Line 30"/>
                        <p:cNvSpPr>
                          <a:spLocks noChangeShapeType="1"/>
                        </p:cNvSpPr>
                        <p:nvPr userDrawn="1"/>
                      </p:nvSpPr>
                      <p:spPr bwMode="hidden">
                        <a:xfrm rot="1678521">
                          <a:off x="1320" y="3090"/>
                          <a:ext cx="255" cy="1124"/>
                        </a:xfrm>
                        <a:prstGeom prst="line">
                          <a:avLst/>
                        </a:prstGeom>
                        <a:noFill/>
                        <a:ln w="9525">
                          <a:solidFill>
                            <a:schemeClr val="accent2"/>
                          </a:solidFill>
                          <a:round/>
                          <a:headEnd/>
                          <a:tailEnd/>
                        </a:ln>
                        <a:effectLst/>
                      </p:spPr>
                      <p:txBody>
                        <a:bodyPr/>
                        <a:lstStyle/>
                        <a:p>
                          <a:endParaRPr lang="zh-CN" altLang="en-US"/>
                        </a:p>
                      </p:txBody>
                    </p:sp>
                    <p:sp>
                      <p:nvSpPr>
                        <p:cNvPr id="53279" name="Line 31"/>
                        <p:cNvSpPr>
                          <a:spLocks noChangeShapeType="1"/>
                        </p:cNvSpPr>
                        <p:nvPr userDrawn="1"/>
                      </p:nvSpPr>
                      <p:spPr bwMode="hidden">
                        <a:xfrm rot="1678521">
                          <a:off x="1314" y="3117"/>
                          <a:ext cx="365" cy="1143"/>
                        </a:xfrm>
                        <a:prstGeom prst="line">
                          <a:avLst/>
                        </a:prstGeom>
                        <a:noFill/>
                        <a:ln w="9525">
                          <a:solidFill>
                            <a:schemeClr val="accent2"/>
                          </a:solidFill>
                          <a:round/>
                          <a:headEnd/>
                          <a:tailEnd/>
                        </a:ln>
                        <a:effectLst/>
                      </p:spPr>
                      <p:txBody>
                        <a:bodyPr/>
                        <a:lstStyle/>
                        <a:p>
                          <a:endParaRPr lang="zh-CN" altLang="en-US"/>
                        </a:p>
                      </p:txBody>
                    </p:sp>
                    <p:sp>
                      <p:nvSpPr>
                        <p:cNvPr id="53280" name="Line 32"/>
                        <p:cNvSpPr>
                          <a:spLocks noChangeShapeType="1"/>
                        </p:cNvSpPr>
                        <p:nvPr userDrawn="1"/>
                      </p:nvSpPr>
                      <p:spPr bwMode="hidden">
                        <a:xfrm rot="1678521">
                          <a:off x="1337" y="3181"/>
                          <a:ext cx="567" cy="1073"/>
                        </a:xfrm>
                        <a:prstGeom prst="line">
                          <a:avLst/>
                        </a:prstGeom>
                        <a:noFill/>
                        <a:ln w="9525">
                          <a:solidFill>
                            <a:schemeClr val="accent2"/>
                          </a:solidFill>
                          <a:round/>
                          <a:headEnd/>
                          <a:tailEnd/>
                        </a:ln>
                        <a:effectLst/>
                      </p:spPr>
                      <p:txBody>
                        <a:bodyPr/>
                        <a:lstStyle/>
                        <a:p>
                          <a:endParaRPr lang="zh-CN" altLang="en-US"/>
                        </a:p>
                      </p:txBody>
                    </p:sp>
                    <p:sp>
                      <p:nvSpPr>
                        <p:cNvPr id="53281" name="Line 33"/>
                        <p:cNvSpPr>
                          <a:spLocks noChangeShapeType="1"/>
                        </p:cNvSpPr>
                        <p:nvPr userDrawn="1"/>
                      </p:nvSpPr>
                      <p:spPr bwMode="hidden">
                        <a:xfrm rot="1678521">
                          <a:off x="1354" y="3209"/>
                          <a:ext cx="663" cy="1019"/>
                        </a:xfrm>
                        <a:prstGeom prst="line">
                          <a:avLst/>
                        </a:prstGeom>
                        <a:noFill/>
                        <a:ln w="9525">
                          <a:solidFill>
                            <a:schemeClr val="accent2"/>
                          </a:solidFill>
                          <a:round/>
                          <a:headEnd/>
                          <a:tailEnd/>
                        </a:ln>
                        <a:effectLst/>
                      </p:spPr>
                      <p:txBody>
                        <a:bodyPr/>
                        <a:lstStyle/>
                        <a:p>
                          <a:endParaRPr lang="zh-CN" altLang="en-US"/>
                        </a:p>
                      </p:txBody>
                    </p:sp>
                    <p:sp>
                      <p:nvSpPr>
                        <p:cNvPr id="53282" name="Line 34"/>
                        <p:cNvSpPr>
                          <a:spLocks noChangeShapeType="1"/>
                        </p:cNvSpPr>
                        <p:nvPr userDrawn="1"/>
                      </p:nvSpPr>
                      <p:spPr bwMode="hidden">
                        <a:xfrm rot="1678521">
                          <a:off x="1375" y="3238"/>
                          <a:ext cx="745" cy="957"/>
                        </a:xfrm>
                        <a:prstGeom prst="line">
                          <a:avLst/>
                        </a:prstGeom>
                        <a:noFill/>
                        <a:ln w="9525">
                          <a:solidFill>
                            <a:schemeClr val="accent2"/>
                          </a:solidFill>
                          <a:round/>
                          <a:headEnd/>
                          <a:tailEnd/>
                        </a:ln>
                        <a:effectLst/>
                      </p:spPr>
                      <p:txBody>
                        <a:bodyPr/>
                        <a:lstStyle/>
                        <a:p>
                          <a:endParaRPr lang="zh-CN" altLang="en-US"/>
                        </a:p>
                      </p:txBody>
                    </p:sp>
                    <p:sp>
                      <p:nvSpPr>
                        <p:cNvPr id="53283" name="Line 35"/>
                        <p:cNvSpPr>
                          <a:spLocks noChangeShapeType="1"/>
                        </p:cNvSpPr>
                        <p:nvPr userDrawn="1"/>
                      </p:nvSpPr>
                      <p:spPr bwMode="hidden">
                        <a:xfrm rot="1678521">
                          <a:off x="1393" y="3266"/>
                          <a:ext cx="849" cy="909"/>
                        </a:xfrm>
                        <a:prstGeom prst="line">
                          <a:avLst/>
                        </a:prstGeom>
                        <a:noFill/>
                        <a:ln w="9525">
                          <a:solidFill>
                            <a:schemeClr val="accent2"/>
                          </a:solidFill>
                          <a:round/>
                          <a:headEnd/>
                          <a:tailEnd/>
                        </a:ln>
                        <a:effectLst/>
                      </p:spPr>
                      <p:txBody>
                        <a:bodyPr/>
                        <a:lstStyle/>
                        <a:p>
                          <a:endParaRPr lang="zh-CN" altLang="en-US"/>
                        </a:p>
                      </p:txBody>
                    </p:sp>
                    <p:sp>
                      <p:nvSpPr>
                        <p:cNvPr id="53284" name="Line 36"/>
                        <p:cNvSpPr>
                          <a:spLocks noChangeShapeType="1"/>
                        </p:cNvSpPr>
                        <p:nvPr userDrawn="1"/>
                      </p:nvSpPr>
                      <p:spPr bwMode="hidden">
                        <a:xfrm rot="1678521">
                          <a:off x="1412" y="3293"/>
                          <a:ext cx="950" cy="856"/>
                        </a:xfrm>
                        <a:prstGeom prst="line">
                          <a:avLst/>
                        </a:prstGeom>
                        <a:noFill/>
                        <a:ln w="9525">
                          <a:solidFill>
                            <a:schemeClr val="accent2"/>
                          </a:solidFill>
                          <a:round/>
                          <a:headEnd/>
                          <a:tailEnd/>
                        </a:ln>
                        <a:effectLst/>
                      </p:spPr>
                      <p:txBody>
                        <a:bodyPr/>
                        <a:lstStyle/>
                        <a:p>
                          <a:endParaRPr lang="zh-CN" altLang="en-US"/>
                        </a:p>
                      </p:txBody>
                    </p:sp>
                    <p:sp>
                      <p:nvSpPr>
                        <p:cNvPr id="53285" name="Line 37"/>
                        <p:cNvSpPr>
                          <a:spLocks noChangeShapeType="1"/>
                        </p:cNvSpPr>
                        <p:nvPr userDrawn="1"/>
                      </p:nvSpPr>
                      <p:spPr bwMode="hidden">
                        <a:xfrm rot="1678521">
                          <a:off x="1429" y="3321"/>
                          <a:ext cx="1056" cy="788"/>
                        </a:xfrm>
                        <a:prstGeom prst="line">
                          <a:avLst/>
                        </a:prstGeom>
                        <a:noFill/>
                        <a:ln w="9525">
                          <a:solidFill>
                            <a:schemeClr val="accent2"/>
                          </a:solidFill>
                          <a:round/>
                          <a:headEnd/>
                          <a:tailEnd/>
                        </a:ln>
                        <a:effectLst/>
                      </p:spPr>
                      <p:txBody>
                        <a:bodyPr/>
                        <a:lstStyle/>
                        <a:p>
                          <a:endParaRPr lang="zh-CN" altLang="en-US"/>
                        </a:p>
                      </p:txBody>
                    </p:sp>
                    <p:sp>
                      <p:nvSpPr>
                        <p:cNvPr id="53286" name="Line 38"/>
                        <p:cNvSpPr>
                          <a:spLocks noChangeShapeType="1"/>
                        </p:cNvSpPr>
                        <p:nvPr userDrawn="1"/>
                      </p:nvSpPr>
                      <p:spPr bwMode="hidden">
                        <a:xfrm rot="1678521">
                          <a:off x="1452" y="3356"/>
                          <a:ext cx="1173" cy="727"/>
                        </a:xfrm>
                        <a:prstGeom prst="line">
                          <a:avLst/>
                        </a:prstGeom>
                        <a:noFill/>
                        <a:ln w="9525">
                          <a:solidFill>
                            <a:schemeClr val="accent2"/>
                          </a:solidFill>
                          <a:round/>
                          <a:headEnd/>
                          <a:tailEnd/>
                        </a:ln>
                        <a:effectLst/>
                      </p:spPr>
                      <p:txBody>
                        <a:bodyPr/>
                        <a:lstStyle/>
                        <a:p>
                          <a:endParaRPr lang="zh-CN" altLang="en-US"/>
                        </a:p>
                      </p:txBody>
                    </p:sp>
                    <p:sp>
                      <p:nvSpPr>
                        <p:cNvPr id="53287" name="Line 39"/>
                        <p:cNvSpPr>
                          <a:spLocks noChangeShapeType="1"/>
                        </p:cNvSpPr>
                        <p:nvPr userDrawn="1"/>
                      </p:nvSpPr>
                      <p:spPr bwMode="hidden">
                        <a:xfrm rot="1678521">
                          <a:off x="1469" y="3388"/>
                          <a:ext cx="1315" cy="665"/>
                        </a:xfrm>
                        <a:prstGeom prst="line">
                          <a:avLst/>
                        </a:prstGeom>
                        <a:noFill/>
                        <a:ln w="9525">
                          <a:solidFill>
                            <a:schemeClr val="accent2"/>
                          </a:solidFill>
                          <a:round/>
                          <a:headEnd/>
                          <a:tailEnd/>
                        </a:ln>
                        <a:effectLst/>
                      </p:spPr>
                      <p:txBody>
                        <a:bodyPr/>
                        <a:lstStyle/>
                        <a:p>
                          <a:endParaRPr lang="zh-CN" altLang="en-US"/>
                        </a:p>
                      </p:txBody>
                    </p:sp>
                    <p:sp>
                      <p:nvSpPr>
                        <p:cNvPr id="53288" name="Line 40"/>
                        <p:cNvSpPr>
                          <a:spLocks noChangeShapeType="1"/>
                        </p:cNvSpPr>
                        <p:nvPr userDrawn="1"/>
                      </p:nvSpPr>
                      <p:spPr bwMode="hidden">
                        <a:xfrm rot="1678521">
                          <a:off x="1493" y="3426"/>
                          <a:ext cx="1469" cy="585"/>
                        </a:xfrm>
                        <a:prstGeom prst="line">
                          <a:avLst/>
                        </a:prstGeom>
                        <a:noFill/>
                        <a:ln w="9525">
                          <a:solidFill>
                            <a:schemeClr val="accent2"/>
                          </a:solidFill>
                          <a:round/>
                          <a:headEnd/>
                          <a:tailEnd/>
                        </a:ln>
                        <a:effectLst/>
                      </p:spPr>
                      <p:txBody>
                        <a:bodyPr/>
                        <a:lstStyle/>
                        <a:p>
                          <a:endParaRPr lang="zh-CN" altLang="en-US"/>
                        </a:p>
                      </p:txBody>
                    </p:sp>
                    <p:sp>
                      <p:nvSpPr>
                        <p:cNvPr id="53289" name="Line 41"/>
                        <p:cNvSpPr>
                          <a:spLocks noChangeShapeType="1"/>
                        </p:cNvSpPr>
                        <p:nvPr userDrawn="1"/>
                      </p:nvSpPr>
                      <p:spPr bwMode="hidden">
                        <a:xfrm rot="1678521">
                          <a:off x="1511" y="3464"/>
                          <a:ext cx="1649" cy="495"/>
                        </a:xfrm>
                        <a:prstGeom prst="line">
                          <a:avLst/>
                        </a:prstGeom>
                        <a:noFill/>
                        <a:ln w="9525">
                          <a:solidFill>
                            <a:schemeClr val="accent2"/>
                          </a:solidFill>
                          <a:round/>
                          <a:headEnd/>
                          <a:tailEnd/>
                        </a:ln>
                        <a:effectLst/>
                      </p:spPr>
                      <p:txBody>
                        <a:bodyPr/>
                        <a:lstStyle/>
                        <a:p>
                          <a:endParaRPr lang="zh-CN" altLang="en-US"/>
                        </a:p>
                      </p:txBody>
                    </p:sp>
                    <p:sp>
                      <p:nvSpPr>
                        <p:cNvPr id="53290" name="Line 42"/>
                        <p:cNvSpPr>
                          <a:spLocks noChangeShapeType="1"/>
                        </p:cNvSpPr>
                        <p:nvPr userDrawn="1"/>
                      </p:nvSpPr>
                      <p:spPr bwMode="hidden">
                        <a:xfrm rot="1678521">
                          <a:off x="1528" y="3518"/>
                          <a:ext cx="1885" cy="380"/>
                        </a:xfrm>
                        <a:prstGeom prst="line">
                          <a:avLst/>
                        </a:prstGeom>
                        <a:noFill/>
                        <a:ln w="9525">
                          <a:solidFill>
                            <a:schemeClr val="accent2"/>
                          </a:solidFill>
                          <a:round/>
                          <a:headEnd/>
                          <a:tailEnd/>
                        </a:ln>
                        <a:effectLst/>
                      </p:spPr>
                      <p:txBody>
                        <a:bodyPr/>
                        <a:lstStyle/>
                        <a:p>
                          <a:endParaRPr lang="zh-CN" altLang="en-US"/>
                        </a:p>
                      </p:txBody>
                    </p:sp>
                    <p:sp>
                      <p:nvSpPr>
                        <p:cNvPr id="53291" name="Line 43"/>
                        <p:cNvSpPr>
                          <a:spLocks noChangeShapeType="1"/>
                        </p:cNvSpPr>
                        <p:nvPr userDrawn="1"/>
                      </p:nvSpPr>
                      <p:spPr bwMode="hidden">
                        <a:xfrm rot="1678521">
                          <a:off x="1552" y="3586"/>
                          <a:ext cx="2168" cy="240"/>
                        </a:xfrm>
                        <a:prstGeom prst="line">
                          <a:avLst/>
                        </a:prstGeom>
                        <a:noFill/>
                        <a:ln w="9525">
                          <a:solidFill>
                            <a:schemeClr val="accent2"/>
                          </a:solidFill>
                          <a:round/>
                          <a:headEnd/>
                          <a:tailEnd/>
                        </a:ln>
                        <a:effectLst/>
                      </p:spPr>
                      <p:txBody>
                        <a:bodyPr/>
                        <a:lstStyle/>
                        <a:p>
                          <a:endParaRPr lang="zh-CN" altLang="en-US"/>
                        </a:p>
                      </p:txBody>
                    </p:sp>
                    <p:sp>
                      <p:nvSpPr>
                        <p:cNvPr id="53292" name="Line 44"/>
                        <p:cNvSpPr>
                          <a:spLocks noChangeShapeType="1"/>
                        </p:cNvSpPr>
                        <p:nvPr userDrawn="1"/>
                      </p:nvSpPr>
                      <p:spPr bwMode="hidden">
                        <a:xfrm rot="1678521">
                          <a:off x="1577" y="3670"/>
                          <a:ext cx="2528" cy="60"/>
                        </a:xfrm>
                        <a:prstGeom prst="line">
                          <a:avLst/>
                        </a:prstGeom>
                        <a:noFill/>
                        <a:ln w="9525">
                          <a:solidFill>
                            <a:schemeClr val="accent2"/>
                          </a:solidFill>
                          <a:round/>
                          <a:headEnd/>
                          <a:tailEnd/>
                        </a:ln>
                        <a:effectLst/>
                      </p:spPr>
                      <p:txBody>
                        <a:bodyPr/>
                        <a:lstStyle/>
                        <a:p>
                          <a:endParaRPr lang="zh-CN" altLang="en-US"/>
                        </a:p>
                      </p:txBody>
                    </p:sp>
                    <p:sp>
                      <p:nvSpPr>
                        <p:cNvPr id="53293" name="Line 45"/>
                        <p:cNvSpPr>
                          <a:spLocks noChangeShapeType="1"/>
                        </p:cNvSpPr>
                        <p:nvPr userDrawn="1"/>
                      </p:nvSpPr>
                      <p:spPr bwMode="hidden">
                        <a:xfrm rot="1678521" flipV="1">
                          <a:off x="1621" y="3545"/>
                          <a:ext cx="2730" cy="176"/>
                        </a:xfrm>
                        <a:prstGeom prst="line">
                          <a:avLst/>
                        </a:prstGeom>
                        <a:noFill/>
                        <a:ln w="9525">
                          <a:solidFill>
                            <a:schemeClr val="accent2"/>
                          </a:solidFill>
                          <a:round/>
                          <a:headEnd/>
                          <a:tailEnd/>
                        </a:ln>
                        <a:effectLst/>
                      </p:spPr>
                      <p:txBody>
                        <a:bodyPr/>
                        <a:lstStyle/>
                        <a:p>
                          <a:endParaRPr lang="zh-CN" altLang="en-US"/>
                        </a:p>
                      </p:txBody>
                    </p:sp>
                    <p:sp>
                      <p:nvSpPr>
                        <p:cNvPr id="53294" name="Line 46"/>
                        <p:cNvSpPr>
                          <a:spLocks noChangeShapeType="1"/>
                        </p:cNvSpPr>
                        <p:nvPr userDrawn="1"/>
                      </p:nvSpPr>
                      <p:spPr bwMode="hidden">
                        <a:xfrm rot="1678521" flipV="1">
                          <a:off x="1682" y="3297"/>
                          <a:ext cx="2635" cy="404"/>
                        </a:xfrm>
                        <a:prstGeom prst="line">
                          <a:avLst/>
                        </a:prstGeom>
                        <a:noFill/>
                        <a:ln w="9525">
                          <a:solidFill>
                            <a:schemeClr val="accent2"/>
                          </a:solidFill>
                          <a:round/>
                          <a:headEnd/>
                          <a:tailEnd/>
                        </a:ln>
                        <a:effectLst/>
                      </p:spPr>
                      <p:txBody>
                        <a:bodyPr/>
                        <a:lstStyle/>
                        <a:p>
                          <a:endParaRPr lang="zh-CN" altLang="en-US"/>
                        </a:p>
                      </p:txBody>
                    </p:sp>
                    <p:sp>
                      <p:nvSpPr>
                        <p:cNvPr id="53295" name="Line 47"/>
                        <p:cNvSpPr>
                          <a:spLocks noChangeShapeType="1"/>
                        </p:cNvSpPr>
                        <p:nvPr userDrawn="1"/>
                      </p:nvSpPr>
                      <p:spPr bwMode="hidden">
                        <a:xfrm rot="1678521" flipV="1">
                          <a:off x="1782" y="2845"/>
                          <a:ext cx="2370" cy="789"/>
                        </a:xfrm>
                        <a:prstGeom prst="line">
                          <a:avLst/>
                        </a:prstGeom>
                        <a:noFill/>
                        <a:ln w="9525">
                          <a:solidFill>
                            <a:schemeClr val="accent2"/>
                          </a:solidFill>
                          <a:round/>
                          <a:headEnd/>
                          <a:tailEnd/>
                        </a:ln>
                        <a:effectLst/>
                      </p:spPr>
                      <p:txBody>
                        <a:bodyPr/>
                        <a:lstStyle/>
                        <a:p>
                          <a:endParaRPr lang="zh-CN" altLang="en-US"/>
                        </a:p>
                      </p:txBody>
                    </p:sp>
                    <p:sp>
                      <p:nvSpPr>
                        <p:cNvPr id="53296" name="Line 48"/>
                        <p:cNvSpPr>
                          <a:spLocks noChangeShapeType="1"/>
                        </p:cNvSpPr>
                        <p:nvPr userDrawn="1"/>
                      </p:nvSpPr>
                      <p:spPr bwMode="hidden">
                        <a:xfrm rot="1678521" flipV="1">
                          <a:off x="1960" y="1992"/>
                          <a:ext cx="1530" cy="1443"/>
                        </a:xfrm>
                        <a:prstGeom prst="line">
                          <a:avLst/>
                        </a:prstGeom>
                        <a:noFill/>
                        <a:ln w="9525">
                          <a:solidFill>
                            <a:schemeClr val="accent2"/>
                          </a:solidFill>
                          <a:round/>
                          <a:headEnd/>
                          <a:tailEnd/>
                        </a:ln>
                        <a:effectLst/>
                      </p:spPr>
                      <p:txBody>
                        <a:bodyPr/>
                        <a:lstStyle/>
                        <a:p>
                          <a:endParaRPr lang="zh-CN" altLang="en-US"/>
                        </a:p>
                      </p:txBody>
                    </p:sp>
                    <p:sp>
                      <p:nvSpPr>
                        <p:cNvPr id="53297" name="Line 49"/>
                        <p:cNvSpPr>
                          <a:spLocks noChangeShapeType="1"/>
                        </p:cNvSpPr>
                        <p:nvPr userDrawn="1"/>
                      </p:nvSpPr>
                      <p:spPr bwMode="hidden">
                        <a:xfrm rot="1678521" flipV="1">
                          <a:off x="2014" y="1727"/>
                          <a:ext cx="1219" cy="1629"/>
                        </a:xfrm>
                        <a:prstGeom prst="line">
                          <a:avLst/>
                        </a:prstGeom>
                        <a:noFill/>
                        <a:ln w="9525">
                          <a:solidFill>
                            <a:schemeClr val="accent2"/>
                          </a:solidFill>
                          <a:round/>
                          <a:headEnd/>
                          <a:tailEnd/>
                        </a:ln>
                        <a:effectLst/>
                      </p:spPr>
                      <p:txBody>
                        <a:bodyPr/>
                        <a:lstStyle/>
                        <a:p>
                          <a:endParaRPr lang="zh-CN" altLang="en-US"/>
                        </a:p>
                      </p:txBody>
                    </p:sp>
                    <p:sp>
                      <p:nvSpPr>
                        <p:cNvPr id="53298" name="Freeform 50"/>
                        <p:cNvSpPr>
                          <a:spLocks/>
                        </p:cNvSpPr>
                        <p:nvPr userDrawn="1"/>
                      </p:nvSpPr>
                      <p:spPr bwMode="hidden">
                        <a:xfrm>
                          <a:off x="0" y="2548"/>
                          <a:ext cx="1542" cy="1768"/>
                        </a:xfrm>
                        <a:custGeom>
                          <a:avLst/>
                          <a:gdLst/>
                          <a:ahLst/>
                          <a:cxnLst>
                            <a:cxn ang="0">
                              <a:pos x="909" y="1264"/>
                            </a:cxn>
                            <a:cxn ang="0">
                              <a:pos x="1058" y="1402"/>
                            </a:cxn>
                            <a:cxn ang="0">
                              <a:pos x="1214" y="1528"/>
                            </a:cxn>
                            <a:cxn ang="0">
                              <a:pos x="1369" y="1654"/>
                            </a:cxn>
                            <a:cxn ang="0">
                              <a:pos x="1531" y="1768"/>
                            </a:cxn>
                            <a:cxn ang="0">
                              <a:pos x="1537" y="1768"/>
                            </a:cxn>
                            <a:cxn ang="0">
                              <a:pos x="1375" y="1654"/>
                            </a:cxn>
                            <a:cxn ang="0">
                              <a:pos x="1220" y="1534"/>
                            </a:cxn>
                            <a:cxn ang="0">
                              <a:pos x="1064" y="1402"/>
                            </a:cxn>
                            <a:cxn ang="0">
                              <a:pos x="915" y="1258"/>
                            </a:cxn>
                            <a:cxn ang="0">
                              <a:pos x="765" y="1115"/>
                            </a:cxn>
                            <a:cxn ang="0">
                              <a:pos x="628" y="959"/>
                            </a:cxn>
                            <a:cxn ang="0">
                              <a:pos x="496" y="803"/>
                            </a:cxn>
                            <a:cxn ang="0">
                              <a:pos x="377" y="647"/>
                            </a:cxn>
                            <a:cxn ang="0">
                              <a:pos x="269" y="485"/>
                            </a:cxn>
                            <a:cxn ang="0">
                              <a:pos x="167" y="323"/>
                            </a:cxn>
                            <a:cxn ang="0">
                              <a:pos x="78" y="161"/>
                            </a:cxn>
                            <a:cxn ang="0">
                              <a:pos x="0" y="0"/>
                            </a:cxn>
                            <a:cxn ang="0">
                              <a:pos x="0" y="12"/>
                            </a:cxn>
                            <a:cxn ang="0">
                              <a:pos x="78" y="173"/>
                            </a:cxn>
                            <a:cxn ang="0">
                              <a:pos x="167" y="335"/>
                            </a:cxn>
                            <a:cxn ang="0">
                              <a:pos x="269" y="491"/>
                            </a:cxn>
                            <a:cxn ang="0">
                              <a:pos x="377" y="653"/>
                            </a:cxn>
                            <a:cxn ang="0">
                              <a:pos x="496" y="809"/>
                            </a:cxn>
                            <a:cxn ang="0">
                              <a:pos x="628" y="965"/>
                            </a:cxn>
                            <a:cxn ang="0">
                              <a:pos x="765" y="1121"/>
                            </a:cxn>
                            <a:cxn ang="0">
                              <a:pos x="909" y="1264"/>
                            </a:cxn>
                            <a:cxn ang="0">
                              <a:pos x="909" y="1264"/>
                            </a:cxn>
                          </a:cxnLst>
                          <a:rect l="0" t="0" r="r" b="b"/>
                          <a:pathLst>
                            <a:path w="1537" h="1768">
                              <a:moveTo>
                                <a:pt x="909" y="1264"/>
                              </a:moveTo>
                              <a:lnTo>
                                <a:pt x="1058" y="1402"/>
                              </a:lnTo>
                              <a:lnTo>
                                <a:pt x="1214" y="1528"/>
                              </a:lnTo>
                              <a:lnTo>
                                <a:pt x="1369" y="1654"/>
                              </a:lnTo>
                              <a:lnTo>
                                <a:pt x="1531" y="1768"/>
                              </a:lnTo>
                              <a:lnTo>
                                <a:pt x="1537" y="1768"/>
                              </a:lnTo>
                              <a:lnTo>
                                <a:pt x="1375" y="1654"/>
                              </a:lnTo>
                              <a:lnTo>
                                <a:pt x="1220" y="1534"/>
                              </a:lnTo>
                              <a:lnTo>
                                <a:pt x="1064" y="1402"/>
                              </a:lnTo>
                              <a:lnTo>
                                <a:pt x="915" y="1258"/>
                              </a:lnTo>
                              <a:lnTo>
                                <a:pt x="765" y="1115"/>
                              </a:lnTo>
                              <a:lnTo>
                                <a:pt x="628" y="959"/>
                              </a:lnTo>
                              <a:lnTo>
                                <a:pt x="496" y="803"/>
                              </a:lnTo>
                              <a:lnTo>
                                <a:pt x="377" y="647"/>
                              </a:lnTo>
                              <a:lnTo>
                                <a:pt x="269" y="485"/>
                              </a:lnTo>
                              <a:lnTo>
                                <a:pt x="167" y="323"/>
                              </a:lnTo>
                              <a:lnTo>
                                <a:pt x="78" y="161"/>
                              </a:lnTo>
                              <a:lnTo>
                                <a:pt x="0" y="0"/>
                              </a:lnTo>
                              <a:lnTo>
                                <a:pt x="0" y="12"/>
                              </a:lnTo>
                              <a:lnTo>
                                <a:pt x="78" y="173"/>
                              </a:lnTo>
                              <a:lnTo>
                                <a:pt x="167" y="335"/>
                              </a:lnTo>
                              <a:lnTo>
                                <a:pt x="269" y="491"/>
                              </a:lnTo>
                              <a:lnTo>
                                <a:pt x="377" y="653"/>
                              </a:lnTo>
                              <a:lnTo>
                                <a:pt x="496" y="809"/>
                              </a:lnTo>
                              <a:lnTo>
                                <a:pt x="628" y="965"/>
                              </a:lnTo>
                              <a:lnTo>
                                <a:pt x="765" y="1121"/>
                              </a:lnTo>
                              <a:lnTo>
                                <a:pt x="909" y="1264"/>
                              </a:lnTo>
                              <a:lnTo>
                                <a:pt x="909" y="1264"/>
                              </a:lnTo>
                              <a:close/>
                            </a:path>
                          </a:pathLst>
                        </a:custGeom>
                        <a:solidFill>
                          <a:schemeClr val="accent2"/>
                        </a:solidFill>
                        <a:ln w="9525">
                          <a:solidFill>
                            <a:schemeClr val="accent2"/>
                          </a:solidFill>
                          <a:round/>
                          <a:headEnd/>
                          <a:tailEnd/>
                        </a:ln>
                      </p:spPr>
                      <p:txBody>
                        <a:bodyPr/>
                        <a:lstStyle/>
                        <a:p>
                          <a:endParaRPr lang="zh-CN" altLang="en-US"/>
                        </a:p>
                      </p:txBody>
                    </p:sp>
                    <p:grpSp>
                      <p:nvGrpSpPr>
                        <p:cNvPr id="53299" name="Group 51"/>
                        <p:cNvGrpSpPr>
                          <a:grpSpLocks/>
                        </p:cNvGrpSpPr>
                        <p:nvPr userDrawn="1"/>
                      </p:nvGrpSpPr>
                      <p:grpSpPr bwMode="auto">
                        <a:xfrm>
                          <a:off x="0" y="1812"/>
                          <a:ext cx="3672" cy="2049"/>
                          <a:chOff x="5" y="1816"/>
                          <a:chExt cx="3672" cy="2049"/>
                        </a:xfrm>
                      </p:grpSpPr>
                      <p:sp>
                        <p:nvSpPr>
                          <p:cNvPr id="53300" name="Oval 52"/>
                          <p:cNvSpPr>
                            <a:spLocks noChangeArrowheads="1"/>
                          </p:cNvSpPr>
                          <p:nvPr userDrawn="1"/>
                        </p:nvSpPr>
                        <p:spPr bwMode="hidden">
                          <a:xfrm rot="-2819839">
                            <a:off x="1544" y="2872"/>
                            <a:ext cx="161" cy="280"/>
                          </a:xfrm>
                          <a:prstGeom prst="ellipse">
                            <a:avLst/>
                          </a:prstGeom>
                          <a:noFill/>
                          <a:ln w="9525">
                            <a:solidFill>
                              <a:schemeClr val="accent2"/>
                            </a:solidFill>
                            <a:round/>
                            <a:headEnd/>
                            <a:tailEnd/>
                          </a:ln>
                          <a:effectLst/>
                        </p:spPr>
                        <p:txBody>
                          <a:bodyPr wrap="none" anchor="ctr"/>
                          <a:lstStyle/>
                          <a:p>
                            <a:endParaRPr lang="zh-CN" altLang="en-US"/>
                          </a:p>
                        </p:txBody>
                      </p:sp>
                      <p:sp>
                        <p:nvSpPr>
                          <p:cNvPr id="53301" name="Oval 53"/>
                          <p:cNvSpPr>
                            <a:spLocks noChangeArrowheads="1"/>
                          </p:cNvSpPr>
                          <p:nvPr userDrawn="1"/>
                        </p:nvSpPr>
                        <p:spPr bwMode="hidden">
                          <a:xfrm rot="-2819839">
                            <a:off x="1490" y="2750"/>
                            <a:ext cx="281" cy="503"/>
                          </a:xfrm>
                          <a:prstGeom prst="ellipse">
                            <a:avLst/>
                          </a:prstGeom>
                          <a:noFill/>
                          <a:ln w="9525">
                            <a:solidFill>
                              <a:schemeClr val="accent2"/>
                            </a:solidFill>
                            <a:round/>
                            <a:headEnd/>
                            <a:tailEnd/>
                          </a:ln>
                          <a:effectLst/>
                        </p:spPr>
                        <p:txBody>
                          <a:bodyPr wrap="none" anchor="ctr"/>
                          <a:lstStyle/>
                          <a:p>
                            <a:endParaRPr lang="zh-CN" altLang="en-US"/>
                          </a:p>
                        </p:txBody>
                      </p:sp>
                      <p:sp>
                        <p:nvSpPr>
                          <p:cNvPr id="53302" name="Oval 54"/>
                          <p:cNvSpPr>
                            <a:spLocks noChangeArrowheads="1"/>
                          </p:cNvSpPr>
                          <p:nvPr userDrawn="1"/>
                        </p:nvSpPr>
                        <p:spPr bwMode="hidden">
                          <a:xfrm rot="-2819839">
                            <a:off x="1415" y="2563"/>
                            <a:ext cx="471" cy="813"/>
                          </a:xfrm>
                          <a:prstGeom prst="ellipse">
                            <a:avLst/>
                          </a:prstGeom>
                          <a:noFill/>
                          <a:ln w="9525">
                            <a:solidFill>
                              <a:schemeClr val="accent2"/>
                            </a:solidFill>
                            <a:round/>
                            <a:headEnd/>
                            <a:tailEnd/>
                          </a:ln>
                          <a:effectLst/>
                        </p:spPr>
                        <p:txBody>
                          <a:bodyPr wrap="none" anchor="ctr"/>
                          <a:lstStyle/>
                          <a:p>
                            <a:endParaRPr lang="zh-CN" altLang="en-US"/>
                          </a:p>
                        </p:txBody>
                      </p:sp>
                      <p:sp>
                        <p:nvSpPr>
                          <p:cNvPr id="53303" name="Oval 55"/>
                          <p:cNvSpPr>
                            <a:spLocks noChangeArrowheads="1"/>
                          </p:cNvSpPr>
                          <p:nvPr userDrawn="1"/>
                        </p:nvSpPr>
                        <p:spPr bwMode="hidden">
                          <a:xfrm rot="-2819839">
                            <a:off x="1357" y="2400"/>
                            <a:ext cx="623" cy="1129"/>
                          </a:xfrm>
                          <a:prstGeom prst="ellipse">
                            <a:avLst/>
                          </a:prstGeom>
                          <a:noFill/>
                          <a:ln w="9525">
                            <a:solidFill>
                              <a:schemeClr val="accent2"/>
                            </a:solidFill>
                            <a:round/>
                            <a:headEnd/>
                            <a:tailEnd/>
                          </a:ln>
                          <a:effectLst/>
                        </p:spPr>
                        <p:txBody>
                          <a:bodyPr wrap="none" anchor="ctr"/>
                          <a:lstStyle/>
                          <a:p>
                            <a:endParaRPr lang="zh-CN" altLang="en-US"/>
                          </a:p>
                        </p:txBody>
                      </p:sp>
                      <p:sp>
                        <p:nvSpPr>
                          <p:cNvPr id="53304" name="Oval 56"/>
                          <p:cNvSpPr>
                            <a:spLocks noChangeArrowheads="1"/>
                          </p:cNvSpPr>
                          <p:nvPr userDrawn="1"/>
                        </p:nvSpPr>
                        <p:spPr bwMode="hidden">
                          <a:xfrm rot="-2819839">
                            <a:off x="1295" y="2200"/>
                            <a:ext cx="786" cy="1467"/>
                          </a:xfrm>
                          <a:prstGeom prst="ellipse">
                            <a:avLst/>
                          </a:prstGeom>
                          <a:noFill/>
                          <a:ln w="9525">
                            <a:solidFill>
                              <a:schemeClr val="accent2"/>
                            </a:solidFill>
                            <a:round/>
                            <a:headEnd/>
                            <a:tailEnd/>
                          </a:ln>
                          <a:effectLst/>
                        </p:spPr>
                        <p:txBody>
                          <a:bodyPr wrap="none" anchor="ctr"/>
                          <a:lstStyle/>
                          <a:p>
                            <a:endParaRPr lang="zh-CN" altLang="en-US"/>
                          </a:p>
                        </p:txBody>
                      </p:sp>
                      <p:sp>
                        <p:nvSpPr>
                          <p:cNvPr id="53305" name="Oval 57"/>
                          <p:cNvSpPr>
                            <a:spLocks noChangeArrowheads="1"/>
                          </p:cNvSpPr>
                          <p:nvPr userDrawn="1"/>
                        </p:nvSpPr>
                        <p:spPr bwMode="hidden">
                          <a:xfrm rot="-2819839">
                            <a:off x="1238" y="2040"/>
                            <a:ext cx="972" cy="1779"/>
                          </a:xfrm>
                          <a:prstGeom prst="ellipse">
                            <a:avLst/>
                          </a:prstGeom>
                          <a:noFill/>
                          <a:ln w="9525">
                            <a:solidFill>
                              <a:schemeClr val="accent2"/>
                            </a:solidFill>
                            <a:round/>
                            <a:headEnd/>
                            <a:tailEnd/>
                          </a:ln>
                          <a:effectLst/>
                        </p:spPr>
                        <p:txBody>
                          <a:bodyPr wrap="none" anchor="ctr"/>
                          <a:lstStyle/>
                          <a:p>
                            <a:endParaRPr lang="zh-CN" altLang="en-US"/>
                          </a:p>
                        </p:txBody>
                      </p:sp>
                      <p:sp>
                        <p:nvSpPr>
                          <p:cNvPr id="53306" name="Oval 58"/>
                          <p:cNvSpPr>
                            <a:spLocks noChangeArrowheads="1"/>
                          </p:cNvSpPr>
                          <p:nvPr userDrawn="1"/>
                        </p:nvSpPr>
                        <p:spPr bwMode="hidden">
                          <a:xfrm rot="-2819839">
                            <a:off x="1155" y="1868"/>
                            <a:ext cx="1167" cy="2094"/>
                          </a:xfrm>
                          <a:prstGeom prst="ellipse">
                            <a:avLst/>
                          </a:prstGeom>
                          <a:noFill/>
                          <a:ln w="9525">
                            <a:solidFill>
                              <a:schemeClr val="accent2"/>
                            </a:solidFill>
                            <a:round/>
                            <a:headEnd/>
                            <a:tailEnd/>
                          </a:ln>
                          <a:effectLst/>
                        </p:spPr>
                        <p:txBody>
                          <a:bodyPr wrap="none" anchor="ctr"/>
                          <a:lstStyle/>
                          <a:p>
                            <a:endParaRPr lang="zh-CN" altLang="en-US"/>
                          </a:p>
                        </p:txBody>
                      </p:sp>
                      <p:sp>
                        <p:nvSpPr>
                          <p:cNvPr id="53307" name="Oval 59"/>
                          <p:cNvSpPr>
                            <a:spLocks noChangeArrowheads="1"/>
                          </p:cNvSpPr>
                          <p:nvPr userDrawn="1"/>
                        </p:nvSpPr>
                        <p:spPr bwMode="hidden">
                          <a:xfrm rot="-2819839">
                            <a:off x="1085" y="1698"/>
                            <a:ext cx="1346" cy="2398"/>
                          </a:xfrm>
                          <a:prstGeom prst="ellipse">
                            <a:avLst/>
                          </a:prstGeom>
                          <a:noFill/>
                          <a:ln w="9525">
                            <a:solidFill>
                              <a:schemeClr val="accent2"/>
                            </a:solidFill>
                            <a:round/>
                            <a:headEnd/>
                            <a:tailEnd/>
                          </a:ln>
                          <a:effectLst/>
                        </p:spPr>
                        <p:txBody>
                          <a:bodyPr wrap="none" anchor="ctr"/>
                          <a:lstStyle/>
                          <a:p>
                            <a:endParaRPr lang="zh-CN" altLang="en-US"/>
                          </a:p>
                        </p:txBody>
                      </p:sp>
                      <p:sp>
                        <p:nvSpPr>
                          <p:cNvPr id="53308" name="Oval 60"/>
                          <p:cNvSpPr>
                            <a:spLocks noChangeArrowheads="1"/>
                          </p:cNvSpPr>
                          <p:nvPr userDrawn="1"/>
                        </p:nvSpPr>
                        <p:spPr bwMode="hidden">
                          <a:xfrm rot="-2819839">
                            <a:off x="998" y="1539"/>
                            <a:ext cx="1563" cy="2696"/>
                          </a:xfrm>
                          <a:prstGeom prst="ellipse">
                            <a:avLst/>
                          </a:prstGeom>
                          <a:noFill/>
                          <a:ln w="9525">
                            <a:solidFill>
                              <a:schemeClr val="accent2"/>
                            </a:solidFill>
                            <a:round/>
                            <a:headEnd/>
                            <a:tailEnd/>
                          </a:ln>
                          <a:effectLst/>
                        </p:spPr>
                        <p:txBody>
                          <a:bodyPr wrap="none" anchor="ctr"/>
                          <a:lstStyle/>
                          <a:p>
                            <a:endParaRPr lang="zh-CN" altLang="en-US"/>
                          </a:p>
                        </p:txBody>
                      </p:sp>
                      <p:sp>
                        <p:nvSpPr>
                          <p:cNvPr id="53309" name="Oval 61"/>
                          <p:cNvSpPr>
                            <a:spLocks noChangeArrowheads="1"/>
                          </p:cNvSpPr>
                          <p:nvPr userDrawn="1"/>
                        </p:nvSpPr>
                        <p:spPr bwMode="hidden">
                          <a:xfrm rot="-2819839">
                            <a:off x="933" y="1360"/>
                            <a:ext cx="1711" cy="3016"/>
                          </a:xfrm>
                          <a:prstGeom prst="ellipse">
                            <a:avLst/>
                          </a:prstGeom>
                          <a:noFill/>
                          <a:ln w="9525">
                            <a:solidFill>
                              <a:schemeClr val="accent2"/>
                            </a:solidFill>
                            <a:round/>
                            <a:headEnd/>
                            <a:tailEnd/>
                          </a:ln>
                          <a:effectLst/>
                        </p:spPr>
                        <p:txBody>
                          <a:bodyPr wrap="none" anchor="ctr"/>
                          <a:lstStyle/>
                          <a:p>
                            <a:endParaRPr lang="zh-CN" altLang="en-US"/>
                          </a:p>
                        </p:txBody>
                      </p:sp>
                      <p:sp>
                        <p:nvSpPr>
                          <p:cNvPr id="53310" name="Oval 62"/>
                          <p:cNvSpPr>
                            <a:spLocks noChangeArrowheads="1"/>
                          </p:cNvSpPr>
                          <p:nvPr userDrawn="1"/>
                        </p:nvSpPr>
                        <p:spPr bwMode="hidden">
                          <a:xfrm rot="-2865139">
                            <a:off x="877" y="1187"/>
                            <a:ext cx="1880" cy="3345"/>
                          </a:xfrm>
                          <a:prstGeom prst="ellipse">
                            <a:avLst/>
                          </a:prstGeom>
                          <a:noFill/>
                          <a:ln w="9525">
                            <a:solidFill>
                              <a:schemeClr val="accent2"/>
                            </a:solidFill>
                            <a:round/>
                            <a:headEnd/>
                            <a:tailEnd/>
                          </a:ln>
                          <a:effectLst/>
                        </p:spPr>
                        <p:txBody>
                          <a:bodyPr wrap="none" anchor="ctr"/>
                          <a:lstStyle/>
                          <a:p>
                            <a:endParaRPr lang="zh-CN" altLang="en-US"/>
                          </a:p>
                        </p:txBody>
                      </p:sp>
                      <p:sp>
                        <p:nvSpPr>
                          <p:cNvPr id="53311" name="Oval 63"/>
                          <p:cNvSpPr>
                            <a:spLocks noChangeArrowheads="1"/>
                          </p:cNvSpPr>
                          <p:nvPr userDrawn="1"/>
                        </p:nvSpPr>
                        <p:spPr bwMode="hidden">
                          <a:xfrm rot="-2780025">
                            <a:off x="816" y="1005"/>
                            <a:ext cx="2049" cy="3672"/>
                          </a:xfrm>
                          <a:prstGeom prst="ellipse">
                            <a:avLst/>
                          </a:prstGeom>
                          <a:noFill/>
                          <a:ln w="9525">
                            <a:solidFill>
                              <a:schemeClr val="accent2"/>
                            </a:solidFill>
                            <a:round/>
                            <a:headEnd/>
                            <a:tailEnd/>
                          </a:ln>
                          <a:effectLst/>
                        </p:spPr>
                        <p:txBody>
                          <a:bodyPr wrap="none" anchor="ctr"/>
                          <a:lstStyle/>
                          <a:p>
                            <a:endParaRPr lang="zh-CN" altLang="en-US"/>
                          </a:p>
                        </p:txBody>
                      </p:sp>
                    </p:grpSp>
                    <p:sp>
                      <p:nvSpPr>
                        <p:cNvPr id="53312" name="Line 64"/>
                        <p:cNvSpPr>
                          <a:spLocks noChangeShapeType="1"/>
                        </p:cNvSpPr>
                        <p:nvPr userDrawn="1"/>
                      </p:nvSpPr>
                      <p:spPr bwMode="hidden">
                        <a:xfrm flipV="1">
                          <a:off x="1656" y="1164"/>
                          <a:ext cx="831" cy="1770"/>
                        </a:xfrm>
                        <a:prstGeom prst="line">
                          <a:avLst/>
                        </a:prstGeom>
                        <a:noFill/>
                        <a:ln w="9525">
                          <a:solidFill>
                            <a:schemeClr val="accent2"/>
                          </a:solidFill>
                          <a:round/>
                          <a:headEnd/>
                          <a:tailEnd/>
                        </a:ln>
                        <a:effectLst/>
                      </p:spPr>
                      <p:txBody>
                        <a:bodyPr/>
                        <a:lstStyle/>
                        <a:p>
                          <a:endParaRPr lang="zh-CN" altLang="en-US"/>
                        </a:p>
                      </p:txBody>
                    </p:sp>
                    <p:sp>
                      <p:nvSpPr>
                        <p:cNvPr id="53313" name="Line 65"/>
                        <p:cNvSpPr>
                          <a:spLocks noChangeShapeType="1"/>
                        </p:cNvSpPr>
                        <p:nvPr userDrawn="1"/>
                      </p:nvSpPr>
                      <p:spPr bwMode="hidden">
                        <a:xfrm rot="615780" flipV="1">
                          <a:off x="1811" y="1299"/>
                          <a:ext cx="819" cy="1726"/>
                        </a:xfrm>
                        <a:prstGeom prst="line">
                          <a:avLst/>
                        </a:prstGeom>
                        <a:noFill/>
                        <a:ln w="9525">
                          <a:solidFill>
                            <a:schemeClr val="accent2"/>
                          </a:solidFill>
                          <a:round/>
                          <a:headEnd/>
                          <a:tailEnd/>
                        </a:ln>
                        <a:effectLst/>
                      </p:spPr>
                      <p:txBody>
                        <a:bodyPr/>
                        <a:lstStyle/>
                        <a:p>
                          <a:endParaRPr lang="zh-CN" altLang="en-US"/>
                        </a:p>
                      </p:txBody>
                    </p:sp>
                    <p:sp>
                      <p:nvSpPr>
                        <p:cNvPr id="53314" name="Line 66"/>
                        <p:cNvSpPr>
                          <a:spLocks noChangeShapeType="1"/>
                        </p:cNvSpPr>
                        <p:nvPr userDrawn="1"/>
                      </p:nvSpPr>
                      <p:spPr bwMode="hidden">
                        <a:xfrm rot="1139441" flipV="1">
                          <a:off x="1963" y="1148"/>
                          <a:ext cx="383" cy="1895"/>
                        </a:xfrm>
                        <a:prstGeom prst="line">
                          <a:avLst/>
                        </a:prstGeom>
                        <a:noFill/>
                        <a:ln w="9525">
                          <a:solidFill>
                            <a:schemeClr val="accent2"/>
                          </a:solidFill>
                          <a:round/>
                          <a:headEnd/>
                          <a:tailEnd/>
                        </a:ln>
                        <a:effectLst/>
                      </p:spPr>
                      <p:txBody>
                        <a:bodyPr/>
                        <a:lstStyle/>
                        <a:p>
                          <a:endParaRPr lang="zh-CN" altLang="en-US"/>
                        </a:p>
                      </p:txBody>
                    </p:sp>
                    <p:sp>
                      <p:nvSpPr>
                        <p:cNvPr id="53315" name="Line 67"/>
                        <p:cNvSpPr>
                          <a:spLocks noChangeShapeType="1"/>
                        </p:cNvSpPr>
                        <p:nvPr userDrawn="1"/>
                      </p:nvSpPr>
                      <p:spPr bwMode="hidden">
                        <a:xfrm rot="1061104" flipV="1">
                          <a:off x="1921" y="1332"/>
                          <a:ext cx="744" cy="1766"/>
                        </a:xfrm>
                        <a:prstGeom prst="line">
                          <a:avLst/>
                        </a:prstGeom>
                        <a:noFill/>
                        <a:ln w="9525">
                          <a:solidFill>
                            <a:schemeClr val="accent2"/>
                          </a:solidFill>
                          <a:round/>
                          <a:headEnd/>
                          <a:tailEnd/>
                        </a:ln>
                        <a:effectLst/>
                      </p:spPr>
                      <p:txBody>
                        <a:bodyPr/>
                        <a:lstStyle/>
                        <a:p>
                          <a:endParaRPr lang="zh-CN" altLang="en-US"/>
                        </a:p>
                      </p:txBody>
                    </p:sp>
                    <p:sp>
                      <p:nvSpPr>
                        <p:cNvPr id="53316" name="Line 68"/>
                        <p:cNvSpPr>
                          <a:spLocks noChangeShapeType="1"/>
                        </p:cNvSpPr>
                        <p:nvPr userDrawn="1"/>
                      </p:nvSpPr>
                      <p:spPr bwMode="hidden">
                        <a:xfrm rot="2202167" flipV="1">
                          <a:off x="2217" y="1314"/>
                          <a:ext cx="311" cy="1917"/>
                        </a:xfrm>
                        <a:prstGeom prst="line">
                          <a:avLst/>
                        </a:prstGeom>
                        <a:noFill/>
                        <a:ln w="9525">
                          <a:solidFill>
                            <a:schemeClr val="accent2"/>
                          </a:solidFill>
                          <a:round/>
                          <a:headEnd/>
                          <a:tailEnd/>
                        </a:ln>
                        <a:effectLst/>
                      </p:spPr>
                      <p:txBody>
                        <a:bodyPr/>
                        <a:lstStyle/>
                        <a:p>
                          <a:endParaRPr lang="zh-CN" altLang="en-US"/>
                        </a:p>
                      </p:txBody>
                    </p:sp>
                    <p:sp>
                      <p:nvSpPr>
                        <p:cNvPr id="53317" name="Line 69"/>
                        <p:cNvSpPr>
                          <a:spLocks noChangeShapeType="1"/>
                        </p:cNvSpPr>
                        <p:nvPr userDrawn="1"/>
                      </p:nvSpPr>
                      <p:spPr bwMode="hidden">
                        <a:xfrm rot="1678521" flipV="1">
                          <a:off x="2039" y="1549"/>
                          <a:ext cx="895" cy="1722"/>
                        </a:xfrm>
                        <a:prstGeom prst="line">
                          <a:avLst/>
                        </a:prstGeom>
                        <a:noFill/>
                        <a:ln w="9525">
                          <a:solidFill>
                            <a:schemeClr val="accent2"/>
                          </a:solidFill>
                          <a:round/>
                          <a:headEnd/>
                          <a:tailEnd/>
                        </a:ln>
                        <a:effectLst/>
                      </p:spPr>
                      <p:txBody>
                        <a:bodyPr/>
                        <a:lstStyle/>
                        <a:p>
                          <a:endParaRPr lang="zh-CN" altLang="en-US"/>
                        </a:p>
                      </p:txBody>
                    </p:sp>
                    <p:sp>
                      <p:nvSpPr>
                        <p:cNvPr id="53318" name="Line 70"/>
                        <p:cNvSpPr>
                          <a:spLocks noChangeShapeType="1"/>
                        </p:cNvSpPr>
                        <p:nvPr userDrawn="1"/>
                      </p:nvSpPr>
                      <p:spPr bwMode="hidden">
                        <a:xfrm rot="1678521" flipV="1">
                          <a:off x="2024" y="1649"/>
                          <a:ext cx="1049" cy="1661"/>
                        </a:xfrm>
                        <a:prstGeom prst="line">
                          <a:avLst/>
                        </a:prstGeom>
                        <a:noFill/>
                        <a:ln w="9525">
                          <a:solidFill>
                            <a:schemeClr val="accent2"/>
                          </a:solidFill>
                          <a:round/>
                          <a:headEnd/>
                          <a:tailEnd/>
                        </a:ln>
                        <a:effectLst/>
                      </p:spPr>
                      <p:txBody>
                        <a:bodyPr/>
                        <a:lstStyle/>
                        <a:p>
                          <a:endParaRPr lang="zh-CN" altLang="en-US"/>
                        </a:p>
                      </p:txBody>
                    </p:sp>
                    <p:sp>
                      <p:nvSpPr>
                        <p:cNvPr id="53319" name="Line 71"/>
                        <p:cNvSpPr>
                          <a:spLocks noChangeShapeType="1"/>
                        </p:cNvSpPr>
                        <p:nvPr userDrawn="1"/>
                      </p:nvSpPr>
                      <p:spPr bwMode="hidden">
                        <a:xfrm rot="1678521" flipV="1">
                          <a:off x="1985" y="1876"/>
                          <a:ext cx="1357" cy="1516"/>
                        </a:xfrm>
                        <a:prstGeom prst="line">
                          <a:avLst/>
                        </a:prstGeom>
                        <a:noFill/>
                        <a:ln w="9525">
                          <a:solidFill>
                            <a:schemeClr val="accent2"/>
                          </a:solidFill>
                          <a:round/>
                          <a:headEnd/>
                          <a:tailEnd/>
                        </a:ln>
                        <a:effectLst/>
                      </p:spPr>
                      <p:txBody>
                        <a:bodyPr/>
                        <a:lstStyle/>
                        <a:p>
                          <a:endParaRPr lang="zh-CN" altLang="en-US"/>
                        </a:p>
                      </p:txBody>
                    </p:sp>
                    <p:sp>
                      <p:nvSpPr>
                        <p:cNvPr id="53320" name="Line 72"/>
                        <p:cNvSpPr>
                          <a:spLocks noChangeShapeType="1"/>
                        </p:cNvSpPr>
                        <p:nvPr userDrawn="1"/>
                      </p:nvSpPr>
                      <p:spPr bwMode="hidden">
                        <a:xfrm rot="1678521" flipV="1">
                          <a:off x="1936" y="2115"/>
                          <a:ext cx="1686" cy="1356"/>
                        </a:xfrm>
                        <a:prstGeom prst="line">
                          <a:avLst/>
                        </a:prstGeom>
                        <a:noFill/>
                        <a:ln w="9525">
                          <a:solidFill>
                            <a:schemeClr val="accent2"/>
                          </a:solidFill>
                          <a:round/>
                          <a:headEnd/>
                          <a:tailEnd/>
                        </a:ln>
                        <a:effectLst/>
                      </p:spPr>
                      <p:txBody>
                        <a:bodyPr/>
                        <a:lstStyle/>
                        <a:p>
                          <a:endParaRPr lang="zh-CN" altLang="en-US"/>
                        </a:p>
                      </p:txBody>
                    </p:sp>
                    <p:sp>
                      <p:nvSpPr>
                        <p:cNvPr id="53321" name="Line 73"/>
                        <p:cNvSpPr>
                          <a:spLocks noChangeShapeType="1"/>
                        </p:cNvSpPr>
                        <p:nvPr userDrawn="1"/>
                      </p:nvSpPr>
                      <p:spPr bwMode="hidden">
                        <a:xfrm rot="1678521" flipV="1">
                          <a:off x="1897" y="2287"/>
                          <a:ext cx="1880" cy="1225"/>
                        </a:xfrm>
                        <a:prstGeom prst="line">
                          <a:avLst/>
                        </a:prstGeom>
                        <a:noFill/>
                        <a:ln w="9525">
                          <a:solidFill>
                            <a:schemeClr val="accent2"/>
                          </a:solidFill>
                          <a:round/>
                          <a:headEnd/>
                          <a:tailEnd/>
                        </a:ln>
                        <a:effectLst/>
                      </p:spPr>
                      <p:txBody>
                        <a:bodyPr/>
                        <a:lstStyle/>
                        <a:p>
                          <a:endParaRPr lang="zh-CN" altLang="en-US"/>
                        </a:p>
                      </p:txBody>
                    </p:sp>
                    <p:sp>
                      <p:nvSpPr>
                        <p:cNvPr id="53322" name="Line 74"/>
                        <p:cNvSpPr>
                          <a:spLocks noChangeShapeType="1"/>
                        </p:cNvSpPr>
                        <p:nvPr userDrawn="1"/>
                      </p:nvSpPr>
                      <p:spPr bwMode="hidden">
                        <a:xfrm rot="1678521" flipV="1">
                          <a:off x="1855" y="2458"/>
                          <a:ext cx="2060" cy="1096"/>
                        </a:xfrm>
                        <a:prstGeom prst="line">
                          <a:avLst/>
                        </a:prstGeom>
                        <a:noFill/>
                        <a:ln w="9525">
                          <a:solidFill>
                            <a:schemeClr val="accent2"/>
                          </a:solidFill>
                          <a:round/>
                          <a:headEnd/>
                          <a:tailEnd/>
                        </a:ln>
                        <a:effectLst/>
                      </p:spPr>
                      <p:txBody>
                        <a:bodyPr/>
                        <a:lstStyle/>
                        <a:p>
                          <a:endParaRPr lang="zh-CN" altLang="en-US"/>
                        </a:p>
                      </p:txBody>
                    </p:sp>
                    <p:sp>
                      <p:nvSpPr>
                        <p:cNvPr id="53323" name="Line 75"/>
                        <p:cNvSpPr>
                          <a:spLocks noChangeShapeType="1"/>
                        </p:cNvSpPr>
                        <p:nvPr userDrawn="1"/>
                      </p:nvSpPr>
                      <p:spPr bwMode="hidden">
                        <a:xfrm rot="1678521" flipV="1">
                          <a:off x="1823" y="2640"/>
                          <a:ext cx="2224" cy="956"/>
                        </a:xfrm>
                        <a:prstGeom prst="line">
                          <a:avLst/>
                        </a:prstGeom>
                        <a:noFill/>
                        <a:ln w="9525">
                          <a:solidFill>
                            <a:schemeClr val="accent2"/>
                          </a:solidFill>
                          <a:round/>
                          <a:headEnd/>
                          <a:tailEnd/>
                        </a:ln>
                        <a:effectLst/>
                      </p:spPr>
                      <p:txBody>
                        <a:bodyPr/>
                        <a:lstStyle/>
                        <a:p>
                          <a:endParaRPr lang="zh-CN" altLang="en-US"/>
                        </a:p>
                      </p:txBody>
                    </p:sp>
                    <p:sp>
                      <p:nvSpPr>
                        <p:cNvPr id="53324" name="Line 76"/>
                        <p:cNvSpPr>
                          <a:spLocks noChangeShapeType="1"/>
                        </p:cNvSpPr>
                        <p:nvPr userDrawn="1"/>
                      </p:nvSpPr>
                      <p:spPr bwMode="hidden">
                        <a:xfrm rot="1678521" flipV="1">
                          <a:off x="1737" y="3059"/>
                          <a:ext cx="2520" cy="614"/>
                        </a:xfrm>
                        <a:prstGeom prst="line">
                          <a:avLst/>
                        </a:prstGeom>
                        <a:noFill/>
                        <a:ln w="9525">
                          <a:solidFill>
                            <a:schemeClr val="accent2"/>
                          </a:solidFill>
                          <a:round/>
                          <a:headEnd/>
                          <a:tailEnd/>
                        </a:ln>
                        <a:effectLst/>
                      </p:spPr>
                      <p:txBody>
                        <a:bodyPr/>
                        <a:lstStyle/>
                        <a:p>
                          <a:endParaRPr lang="zh-CN" altLang="en-US"/>
                        </a:p>
                      </p:txBody>
                    </p:sp>
                    <p:sp>
                      <p:nvSpPr>
                        <p:cNvPr id="53325" name="Line 77"/>
                        <p:cNvSpPr>
                          <a:spLocks noChangeShapeType="1"/>
                        </p:cNvSpPr>
                        <p:nvPr userDrawn="1"/>
                      </p:nvSpPr>
                      <p:spPr bwMode="hidden">
                        <a:xfrm rot="1678521">
                          <a:off x="1324" y="3150"/>
                          <a:ext cx="472" cy="1120"/>
                        </a:xfrm>
                        <a:prstGeom prst="line">
                          <a:avLst/>
                        </a:prstGeom>
                        <a:noFill/>
                        <a:ln w="9525">
                          <a:solidFill>
                            <a:schemeClr val="accent2"/>
                          </a:solidFill>
                          <a:round/>
                          <a:headEnd/>
                          <a:tailEnd/>
                        </a:ln>
                        <a:effectLst/>
                      </p:spPr>
                      <p:txBody>
                        <a:bodyPr/>
                        <a:lstStyle/>
                        <a:p>
                          <a:endParaRPr lang="zh-CN" altLang="en-US"/>
                        </a:p>
                      </p:txBody>
                    </p:sp>
                    <p:sp>
                      <p:nvSpPr>
                        <p:cNvPr id="53326" name="Line 78"/>
                        <p:cNvSpPr>
                          <a:spLocks noChangeShapeType="1"/>
                        </p:cNvSpPr>
                        <p:nvPr userDrawn="1"/>
                      </p:nvSpPr>
                      <p:spPr bwMode="hidden">
                        <a:xfrm rot="1678521" flipH="1">
                          <a:off x="1121" y="2961"/>
                          <a:ext cx="220" cy="1012"/>
                        </a:xfrm>
                        <a:prstGeom prst="line">
                          <a:avLst/>
                        </a:prstGeom>
                        <a:noFill/>
                        <a:ln w="9525">
                          <a:solidFill>
                            <a:schemeClr val="accent2"/>
                          </a:solidFill>
                          <a:round/>
                          <a:headEnd/>
                          <a:tailEnd/>
                        </a:ln>
                        <a:effectLst/>
                      </p:spPr>
                      <p:txBody>
                        <a:bodyPr/>
                        <a:lstStyle/>
                        <a:p>
                          <a:endParaRPr lang="zh-CN" altLang="en-US"/>
                        </a:p>
                      </p:txBody>
                    </p:sp>
                    <p:sp>
                      <p:nvSpPr>
                        <p:cNvPr id="53327" name="Line 79"/>
                        <p:cNvSpPr>
                          <a:spLocks noChangeShapeType="1"/>
                        </p:cNvSpPr>
                        <p:nvPr userDrawn="1"/>
                      </p:nvSpPr>
                      <p:spPr bwMode="hidden">
                        <a:xfrm rot="1678521" flipH="1">
                          <a:off x="1041" y="2935"/>
                          <a:ext cx="304" cy="990"/>
                        </a:xfrm>
                        <a:prstGeom prst="line">
                          <a:avLst/>
                        </a:prstGeom>
                        <a:noFill/>
                        <a:ln w="9525">
                          <a:solidFill>
                            <a:schemeClr val="accent2"/>
                          </a:solidFill>
                          <a:round/>
                          <a:headEnd/>
                          <a:tailEnd/>
                        </a:ln>
                        <a:effectLst/>
                      </p:spPr>
                      <p:txBody>
                        <a:bodyPr/>
                        <a:lstStyle/>
                        <a:p>
                          <a:endParaRPr lang="zh-CN" altLang="en-US"/>
                        </a:p>
                      </p:txBody>
                    </p:sp>
                    <p:sp>
                      <p:nvSpPr>
                        <p:cNvPr id="53328" name="Line 80"/>
                        <p:cNvSpPr>
                          <a:spLocks noChangeShapeType="1"/>
                        </p:cNvSpPr>
                        <p:nvPr userDrawn="1"/>
                      </p:nvSpPr>
                      <p:spPr bwMode="hidden">
                        <a:xfrm rot="1678521" flipH="1">
                          <a:off x="957" y="2910"/>
                          <a:ext cx="394" cy="971"/>
                        </a:xfrm>
                        <a:prstGeom prst="line">
                          <a:avLst/>
                        </a:prstGeom>
                        <a:noFill/>
                        <a:ln w="9525">
                          <a:solidFill>
                            <a:schemeClr val="accent2"/>
                          </a:solidFill>
                          <a:round/>
                          <a:headEnd/>
                          <a:tailEnd/>
                        </a:ln>
                        <a:effectLst/>
                      </p:spPr>
                      <p:txBody>
                        <a:bodyPr/>
                        <a:lstStyle/>
                        <a:p>
                          <a:endParaRPr lang="zh-CN" altLang="en-US"/>
                        </a:p>
                      </p:txBody>
                    </p:sp>
                    <p:sp>
                      <p:nvSpPr>
                        <p:cNvPr id="53329" name="Line 81"/>
                        <p:cNvSpPr>
                          <a:spLocks noChangeShapeType="1"/>
                        </p:cNvSpPr>
                        <p:nvPr userDrawn="1"/>
                      </p:nvSpPr>
                      <p:spPr bwMode="hidden">
                        <a:xfrm rot="1678521" flipH="1">
                          <a:off x="880" y="2885"/>
                          <a:ext cx="478" cy="943"/>
                        </a:xfrm>
                        <a:prstGeom prst="line">
                          <a:avLst/>
                        </a:prstGeom>
                        <a:noFill/>
                        <a:ln w="9525">
                          <a:solidFill>
                            <a:schemeClr val="accent2"/>
                          </a:solidFill>
                          <a:round/>
                          <a:headEnd/>
                          <a:tailEnd/>
                        </a:ln>
                        <a:effectLst/>
                      </p:spPr>
                      <p:txBody>
                        <a:bodyPr/>
                        <a:lstStyle/>
                        <a:p>
                          <a:endParaRPr lang="zh-CN" altLang="en-US"/>
                        </a:p>
                      </p:txBody>
                    </p:sp>
                    <p:sp>
                      <p:nvSpPr>
                        <p:cNvPr id="53330" name="Line 82"/>
                        <p:cNvSpPr>
                          <a:spLocks noChangeShapeType="1"/>
                        </p:cNvSpPr>
                        <p:nvPr userDrawn="1"/>
                      </p:nvSpPr>
                      <p:spPr bwMode="hidden">
                        <a:xfrm rot="1678521" flipH="1">
                          <a:off x="801" y="2863"/>
                          <a:ext cx="561" cy="910"/>
                        </a:xfrm>
                        <a:prstGeom prst="line">
                          <a:avLst/>
                        </a:prstGeom>
                        <a:noFill/>
                        <a:ln w="9525">
                          <a:solidFill>
                            <a:schemeClr val="accent2"/>
                          </a:solidFill>
                          <a:round/>
                          <a:headEnd/>
                          <a:tailEnd/>
                        </a:ln>
                        <a:effectLst/>
                      </p:spPr>
                      <p:txBody>
                        <a:bodyPr/>
                        <a:lstStyle/>
                        <a:p>
                          <a:endParaRPr lang="zh-CN" altLang="en-US"/>
                        </a:p>
                      </p:txBody>
                    </p:sp>
                    <p:sp>
                      <p:nvSpPr>
                        <p:cNvPr id="53331" name="Line 83"/>
                        <p:cNvSpPr>
                          <a:spLocks noChangeShapeType="1"/>
                        </p:cNvSpPr>
                        <p:nvPr userDrawn="1"/>
                      </p:nvSpPr>
                      <p:spPr bwMode="hidden">
                        <a:xfrm rot="1678521" flipH="1">
                          <a:off x="717" y="2836"/>
                          <a:ext cx="656" cy="878"/>
                        </a:xfrm>
                        <a:prstGeom prst="line">
                          <a:avLst/>
                        </a:prstGeom>
                        <a:noFill/>
                        <a:ln w="9525">
                          <a:solidFill>
                            <a:schemeClr val="accent2"/>
                          </a:solidFill>
                          <a:round/>
                          <a:headEnd/>
                          <a:tailEnd/>
                        </a:ln>
                        <a:effectLst/>
                      </p:spPr>
                      <p:txBody>
                        <a:bodyPr/>
                        <a:lstStyle/>
                        <a:p>
                          <a:endParaRPr lang="zh-CN" altLang="en-US"/>
                        </a:p>
                      </p:txBody>
                    </p:sp>
                    <p:sp>
                      <p:nvSpPr>
                        <p:cNvPr id="53332" name="Line 84"/>
                        <p:cNvSpPr>
                          <a:spLocks noChangeShapeType="1"/>
                        </p:cNvSpPr>
                        <p:nvPr userDrawn="1"/>
                      </p:nvSpPr>
                      <p:spPr bwMode="hidden">
                        <a:xfrm rot="1678521" flipH="1">
                          <a:off x="631" y="2810"/>
                          <a:ext cx="752" cy="842"/>
                        </a:xfrm>
                        <a:prstGeom prst="line">
                          <a:avLst/>
                        </a:prstGeom>
                        <a:noFill/>
                        <a:ln w="9525">
                          <a:solidFill>
                            <a:schemeClr val="accent2"/>
                          </a:solidFill>
                          <a:round/>
                          <a:headEnd/>
                          <a:tailEnd/>
                        </a:ln>
                        <a:effectLst/>
                      </p:spPr>
                      <p:txBody>
                        <a:bodyPr/>
                        <a:lstStyle/>
                        <a:p>
                          <a:endParaRPr lang="zh-CN" altLang="en-US"/>
                        </a:p>
                      </p:txBody>
                    </p:sp>
                    <p:sp>
                      <p:nvSpPr>
                        <p:cNvPr id="53333" name="Line 85"/>
                        <p:cNvSpPr>
                          <a:spLocks noChangeShapeType="1"/>
                        </p:cNvSpPr>
                        <p:nvPr userDrawn="1"/>
                      </p:nvSpPr>
                      <p:spPr bwMode="hidden">
                        <a:xfrm rot="1678521" flipH="1">
                          <a:off x="462" y="2758"/>
                          <a:ext cx="946" cy="751"/>
                        </a:xfrm>
                        <a:prstGeom prst="line">
                          <a:avLst/>
                        </a:prstGeom>
                        <a:noFill/>
                        <a:ln w="9525">
                          <a:solidFill>
                            <a:schemeClr val="accent2"/>
                          </a:solidFill>
                          <a:round/>
                          <a:headEnd/>
                          <a:tailEnd/>
                        </a:ln>
                        <a:effectLst/>
                      </p:spPr>
                      <p:txBody>
                        <a:bodyPr/>
                        <a:lstStyle/>
                        <a:p>
                          <a:endParaRPr lang="zh-CN" altLang="en-US"/>
                        </a:p>
                      </p:txBody>
                    </p:sp>
                    <p:sp>
                      <p:nvSpPr>
                        <p:cNvPr id="53334" name="Line 86"/>
                        <p:cNvSpPr>
                          <a:spLocks noChangeShapeType="1"/>
                        </p:cNvSpPr>
                        <p:nvPr userDrawn="1"/>
                      </p:nvSpPr>
                      <p:spPr bwMode="hidden">
                        <a:xfrm rot="1678521" flipH="1">
                          <a:off x="365" y="2729"/>
                          <a:ext cx="1058" cy="696"/>
                        </a:xfrm>
                        <a:prstGeom prst="line">
                          <a:avLst/>
                        </a:prstGeom>
                        <a:noFill/>
                        <a:ln w="9525">
                          <a:solidFill>
                            <a:schemeClr val="accent2"/>
                          </a:solidFill>
                          <a:round/>
                          <a:headEnd/>
                          <a:tailEnd/>
                        </a:ln>
                        <a:effectLst/>
                      </p:spPr>
                      <p:txBody>
                        <a:bodyPr/>
                        <a:lstStyle/>
                        <a:p>
                          <a:endParaRPr lang="zh-CN" altLang="en-US"/>
                        </a:p>
                      </p:txBody>
                    </p:sp>
                    <p:sp>
                      <p:nvSpPr>
                        <p:cNvPr id="53335" name="Line 87"/>
                        <p:cNvSpPr>
                          <a:spLocks noChangeShapeType="1"/>
                        </p:cNvSpPr>
                        <p:nvPr userDrawn="1"/>
                      </p:nvSpPr>
                      <p:spPr bwMode="hidden">
                        <a:xfrm rot="1678521" flipH="1">
                          <a:off x="265" y="2697"/>
                          <a:ext cx="1174" cy="636"/>
                        </a:xfrm>
                        <a:prstGeom prst="line">
                          <a:avLst/>
                        </a:prstGeom>
                        <a:noFill/>
                        <a:ln w="9525">
                          <a:solidFill>
                            <a:schemeClr val="accent2"/>
                          </a:solidFill>
                          <a:round/>
                          <a:headEnd/>
                          <a:tailEnd/>
                        </a:ln>
                        <a:effectLst/>
                      </p:spPr>
                      <p:txBody>
                        <a:bodyPr/>
                        <a:lstStyle/>
                        <a:p>
                          <a:endParaRPr lang="zh-CN" altLang="en-US"/>
                        </a:p>
                      </p:txBody>
                    </p:sp>
                    <p:sp>
                      <p:nvSpPr>
                        <p:cNvPr id="53336" name="Line 88"/>
                        <p:cNvSpPr>
                          <a:spLocks noChangeShapeType="1"/>
                        </p:cNvSpPr>
                        <p:nvPr userDrawn="1"/>
                      </p:nvSpPr>
                      <p:spPr bwMode="hidden">
                        <a:xfrm rot="1678521" flipH="1">
                          <a:off x="55" y="2632"/>
                          <a:ext cx="1431" cy="481"/>
                        </a:xfrm>
                        <a:prstGeom prst="line">
                          <a:avLst/>
                        </a:prstGeom>
                        <a:noFill/>
                        <a:ln w="9525">
                          <a:solidFill>
                            <a:schemeClr val="accent2"/>
                          </a:solidFill>
                          <a:round/>
                          <a:headEnd/>
                          <a:tailEnd/>
                        </a:ln>
                        <a:effectLst/>
                      </p:spPr>
                      <p:txBody>
                        <a:bodyPr/>
                        <a:lstStyle/>
                        <a:p>
                          <a:endParaRPr lang="zh-CN" altLang="en-US"/>
                        </a:p>
                      </p:txBody>
                    </p:sp>
                    <p:sp>
                      <p:nvSpPr>
                        <p:cNvPr id="53337" name="Line 89"/>
                        <p:cNvSpPr>
                          <a:spLocks noChangeShapeType="1"/>
                        </p:cNvSpPr>
                        <p:nvPr userDrawn="1"/>
                      </p:nvSpPr>
                      <p:spPr bwMode="hidden">
                        <a:xfrm rot="1678521" flipH="1">
                          <a:off x="-1" y="2607"/>
                          <a:ext cx="1513" cy="371"/>
                        </a:xfrm>
                        <a:prstGeom prst="line">
                          <a:avLst/>
                        </a:prstGeom>
                        <a:noFill/>
                        <a:ln w="9525">
                          <a:solidFill>
                            <a:schemeClr val="accent2"/>
                          </a:solidFill>
                          <a:round/>
                          <a:headEnd/>
                          <a:tailEnd/>
                        </a:ln>
                        <a:effectLst/>
                      </p:spPr>
                      <p:txBody>
                        <a:bodyPr/>
                        <a:lstStyle/>
                        <a:p>
                          <a:endParaRPr lang="zh-CN" altLang="en-US"/>
                        </a:p>
                      </p:txBody>
                    </p:sp>
                    <p:sp>
                      <p:nvSpPr>
                        <p:cNvPr id="53338" name="Line 90"/>
                        <p:cNvSpPr>
                          <a:spLocks noChangeShapeType="1"/>
                        </p:cNvSpPr>
                        <p:nvPr userDrawn="1"/>
                      </p:nvSpPr>
                      <p:spPr bwMode="hidden">
                        <a:xfrm rot="1678521" flipH="1">
                          <a:off x="-72" y="2570"/>
                          <a:ext cx="1648" cy="107"/>
                        </a:xfrm>
                        <a:prstGeom prst="line">
                          <a:avLst/>
                        </a:prstGeom>
                        <a:noFill/>
                        <a:ln w="9525">
                          <a:solidFill>
                            <a:schemeClr val="accent2"/>
                          </a:solidFill>
                          <a:round/>
                          <a:headEnd/>
                          <a:tailEnd/>
                        </a:ln>
                        <a:effectLst/>
                      </p:spPr>
                      <p:txBody>
                        <a:bodyPr/>
                        <a:lstStyle/>
                        <a:p>
                          <a:endParaRPr lang="zh-CN" altLang="en-US"/>
                        </a:p>
                      </p:txBody>
                    </p:sp>
                    <p:sp>
                      <p:nvSpPr>
                        <p:cNvPr id="53339" name="Line 91"/>
                        <p:cNvSpPr>
                          <a:spLocks noChangeShapeType="1"/>
                        </p:cNvSpPr>
                        <p:nvPr userDrawn="1"/>
                      </p:nvSpPr>
                      <p:spPr bwMode="hidden">
                        <a:xfrm rot="1678521" flipH="1" flipV="1">
                          <a:off x="-237" y="1095"/>
                          <a:ext cx="2219" cy="1364"/>
                        </a:xfrm>
                        <a:prstGeom prst="line">
                          <a:avLst/>
                        </a:prstGeom>
                        <a:noFill/>
                        <a:ln w="9525">
                          <a:solidFill>
                            <a:schemeClr val="accent2"/>
                          </a:solidFill>
                          <a:round/>
                          <a:headEnd/>
                          <a:tailEnd/>
                        </a:ln>
                        <a:effectLst/>
                      </p:spPr>
                      <p:txBody>
                        <a:bodyPr/>
                        <a:lstStyle/>
                        <a:p>
                          <a:endParaRPr lang="zh-CN" altLang="en-US"/>
                        </a:p>
                      </p:txBody>
                    </p:sp>
                    <p:sp>
                      <p:nvSpPr>
                        <p:cNvPr id="53340" name="Line 92"/>
                        <p:cNvSpPr>
                          <a:spLocks noChangeShapeType="1"/>
                        </p:cNvSpPr>
                        <p:nvPr userDrawn="1"/>
                      </p:nvSpPr>
                      <p:spPr bwMode="hidden">
                        <a:xfrm rot="1678521" flipH="1" flipV="1">
                          <a:off x="-43" y="962"/>
                          <a:ext cx="2071" cy="1541"/>
                        </a:xfrm>
                        <a:prstGeom prst="line">
                          <a:avLst/>
                        </a:prstGeom>
                        <a:noFill/>
                        <a:ln w="9525">
                          <a:solidFill>
                            <a:schemeClr val="accent2"/>
                          </a:solidFill>
                          <a:round/>
                          <a:headEnd/>
                          <a:tailEnd/>
                        </a:ln>
                        <a:effectLst/>
                      </p:spPr>
                      <p:txBody>
                        <a:bodyPr/>
                        <a:lstStyle/>
                        <a:p>
                          <a:endParaRPr lang="zh-CN" altLang="en-US"/>
                        </a:p>
                      </p:txBody>
                    </p:sp>
                    <p:sp>
                      <p:nvSpPr>
                        <p:cNvPr id="53341" name="Line 93"/>
                        <p:cNvSpPr>
                          <a:spLocks noChangeShapeType="1"/>
                        </p:cNvSpPr>
                        <p:nvPr userDrawn="1"/>
                      </p:nvSpPr>
                      <p:spPr bwMode="hidden">
                        <a:xfrm rot="1678521" flipH="1" flipV="1">
                          <a:off x="418" y="826"/>
                          <a:ext cx="1672" cy="1780"/>
                        </a:xfrm>
                        <a:prstGeom prst="line">
                          <a:avLst/>
                        </a:prstGeom>
                        <a:noFill/>
                        <a:ln w="9525">
                          <a:solidFill>
                            <a:schemeClr val="accent2"/>
                          </a:solidFill>
                          <a:round/>
                          <a:headEnd/>
                          <a:tailEnd/>
                        </a:ln>
                        <a:effectLst/>
                      </p:spPr>
                      <p:txBody>
                        <a:bodyPr/>
                        <a:lstStyle/>
                        <a:p>
                          <a:endParaRPr lang="zh-CN" altLang="en-US"/>
                        </a:p>
                      </p:txBody>
                    </p:sp>
                    <p:sp>
                      <p:nvSpPr>
                        <p:cNvPr id="53342" name="Line 94"/>
                        <p:cNvSpPr>
                          <a:spLocks noChangeShapeType="1"/>
                        </p:cNvSpPr>
                        <p:nvPr userDrawn="1"/>
                      </p:nvSpPr>
                      <p:spPr bwMode="hidden">
                        <a:xfrm rot="1678521" flipH="1" flipV="1">
                          <a:off x="634" y="808"/>
                          <a:ext cx="1473" cy="1852"/>
                        </a:xfrm>
                        <a:prstGeom prst="line">
                          <a:avLst/>
                        </a:prstGeom>
                        <a:noFill/>
                        <a:ln w="9525">
                          <a:solidFill>
                            <a:schemeClr val="accent2"/>
                          </a:solidFill>
                          <a:round/>
                          <a:headEnd/>
                          <a:tailEnd/>
                        </a:ln>
                        <a:effectLst/>
                      </p:spPr>
                      <p:txBody>
                        <a:bodyPr/>
                        <a:lstStyle/>
                        <a:p>
                          <a:endParaRPr lang="zh-CN" altLang="en-US"/>
                        </a:p>
                      </p:txBody>
                    </p:sp>
                    <p:sp>
                      <p:nvSpPr>
                        <p:cNvPr id="53343" name="Line 95"/>
                        <p:cNvSpPr>
                          <a:spLocks noChangeShapeType="1"/>
                        </p:cNvSpPr>
                        <p:nvPr userDrawn="1"/>
                      </p:nvSpPr>
                      <p:spPr bwMode="hidden">
                        <a:xfrm rot="1678521" flipH="1" flipV="1">
                          <a:off x="1094" y="827"/>
                          <a:ext cx="1030" cy="1945"/>
                        </a:xfrm>
                        <a:prstGeom prst="line">
                          <a:avLst/>
                        </a:prstGeom>
                        <a:noFill/>
                        <a:ln w="9525">
                          <a:solidFill>
                            <a:schemeClr val="accent2"/>
                          </a:solidFill>
                          <a:round/>
                          <a:headEnd/>
                          <a:tailEnd/>
                        </a:ln>
                        <a:effectLst/>
                      </p:spPr>
                      <p:txBody>
                        <a:bodyPr/>
                        <a:lstStyle/>
                        <a:p>
                          <a:endParaRPr lang="zh-CN" altLang="en-US"/>
                        </a:p>
                      </p:txBody>
                    </p:sp>
                    <p:sp>
                      <p:nvSpPr>
                        <p:cNvPr id="53344" name="Line 96"/>
                        <p:cNvSpPr>
                          <a:spLocks noChangeShapeType="1"/>
                        </p:cNvSpPr>
                        <p:nvPr userDrawn="1"/>
                      </p:nvSpPr>
                      <p:spPr bwMode="hidden">
                        <a:xfrm rot="1678521" flipH="1" flipV="1">
                          <a:off x="1302" y="857"/>
                          <a:ext cx="829" cy="1970"/>
                        </a:xfrm>
                        <a:prstGeom prst="line">
                          <a:avLst/>
                        </a:prstGeom>
                        <a:noFill/>
                        <a:ln w="9525">
                          <a:solidFill>
                            <a:schemeClr val="accent2"/>
                          </a:solidFill>
                          <a:round/>
                          <a:headEnd/>
                          <a:tailEnd/>
                        </a:ln>
                        <a:effectLst/>
                      </p:spPr>
                      <p:txBody>
                        <a:bodyPr/>
                        <a:lstStyle/>
                        <a:p>
                          <a:endParaRPr lang="zh-CN" altLang="en-US"/>
                        </a:p>
                      </p:txBody>
                    </p:sp>
                    <p:sp>
                      <p:nvSpPr>
                        <p:cNvPr id="53345" name="Line 97"/>
                        <p:cNvSpPr>
                          <a:spLocks noChangeShapeType="1"/>
                        </p:cNvSpPr>
                        <p:nvPr userDrawn="1"/>
                      </p:nvSpPr>
                      <p:spPr bwMode="hidden">
                        <a:xfrm rot="1678521" flipH="1" flipV="1">
                          <a:off x="1496" y="901"/>
                          <a:ext cx="633" cy="1978"/>
                        </a:xfrm>
                        <a:prstGeom prst="line">
                          <a:avLst/>
                        </a:prstGeom>
                        <a:noFill/>
                        <a:ln w="9525">
                          <a:solidFill>
                            <a:schemeClr val="accent2"/>
                          </a:solidFill>
                          <a:round/>
                          <a:headEnd/>
                          <a:tailEnd/>
                        </a:ln>
                        <a:effectLst/>
                      </p:spPr>
                      <p:txBody>
                        <a:bodyPr/>
                        <a:lstStyle/>
                        <a:p>
                          <a:endParaRPr lang="zh-CN" altLang="en-US"/>
                        </a:p>
                      </p:txBody>
                    </p:sp>
                    <p:sp>
                      <p:nvSpPr>
                        <p:cNvPr id="53346" name="Line 98"/>
                        <p:cNvSpPr>
                          <a:spLocks noChangeShapeType="1"/>
                        </p:cNvSpPr>
                        <p:nvPr userDrawn="1"/>
                      </p:nvSpPr>
                      <p:spPr bwMode="hidden">
                        <a:xfrm rot="1678521" flipH="1" flipV="1">
                          <a:off x="1679" y="952"/>
                          <a:ext cx="447" cy="1978"/>
                        </a:xfrm>
                        <a:prstGeom prst="line">
                          <a:avLst/>
                        </a:prstGeom>
                        <a:noFill/>
                        <a:ln w="9525">
                          <a:solidFill>
                            <a:schemeClr val="accent2"/>
                          </a:solidFill>
                          <a:round/>
                          <a:headEnd/>
                          <a:tailEnd/>
                        </a:ln>
                        <a:effectLst/>
                      </p:spPr>
                      <p:txBody>
                        <a:bodyPr/>
                        <a:lstStyle/>
                        <a:p>
                          <a:endParaRPr lang="zh-CN" altLang="en-US"/>
                        </a:p>
                      </p:txBody>
                    </p:sp>
                    <p:sp>
                      <p:nvSpPr>
                        <p:cNvPr id="53347" name="Line 99"/>
                        <p:cNvSpPr>
                          <a:spLocks noChangeShapeType="1"/>
                        </p:cNvSpPr>
                        <p:nvPr userDrawn="1"/>
                      </p:nvSpPr>
                      <p:spPr bwMode="hidden">
                        <a:xfrm rot="1678521" flipH="1" flipV="1">
                          <a:off x="1859" y="1013"/>
                          <a:ext cx="261" cy="1962"/>
                        </a:xfrm>
                        <a:prstGeom prst="line">
                          <a:avLst/>
                        </a:prstGeom>
                        <a:noFill/>
                        <a:ln w="9525">
                          <a:solidFill>
                            <a:schemeClr val="accent2"/>
                          </a:solidFill>
                          <a:round/>
                          <a:headEnd/>
                          <a:tailEnd/>
                        </a:ln>
                        <a:effectLst/>
                      </p:spPr>
                      <p:txBody>
                        <a:bodyPr/>
                        <a:lstStyle/>
                        <a:p>
                          <a:endParaRPr lang="zh-CN" altLang="en-US"/>
                        </a:p>
                      </p:txBody>
                    </p:sp>
                  </p:grpSp>
                </p:grpSp>
              </p:grpSp>
            </p:grpSp>
          </p:grpSp>
          <p:grpSp>
            <p:nvGrpSpPr>
              <p:cNvPr id="53348" name="Group 100"/>
              <p:cNvGrpSpPr>
                <a:grpSpLocks/>
              </p:cNvGrpSpPr>
              <p:nvPr userDrawn="1"/>
            </p:nvGrpSpPr>
            <p:grpSpPr bwMode="auto">
              <a:xfrm>
                <a:off x="402" y="1454"/>
                <a:ext cx="2787" cy="2866"/>
                <a:chOff x="2" y="1454"/>
                <a:chExt cx="2787" cy="2866"/>
              </a:xfrm>
            </p:grpSpPr>
            <p:sp>
              <p:nvSpPr>
                <p:cNvPr id="53349" name="Line 101"/>
                <p:cNvSpPr>
                  <a:spLocks noChangeShapeType="1"/>
                </p:cNvSpPr>
                <p:nvPr userDrawn="1"/>
              </p:nvSpPr>
              <p:spPr bwMode="hidden">
                <a:xfrm rot="1678521" flipV="1">
                  <a:off x="2057" y="1454"/>
                  <a:ext cx="732" cy="1778"/>
                </a:xfrm>
                <a:prstGeom prst="line">
                  <a:avLst/>
                </a:prstGeom>
                <a:noFill/>
                <a:ln w="9525">
                  <a:solidFill>
                    <a:schemeClr val="accent2"/>
                  </a:solidFill>
                  <a:round/>
                  <a:headEnd/>
                  <a:tailEnd/>
                </a:ln>
                <a:effectLst/>
              </p:spPr>
              <p:txBody>
                <a:bodyPr/>
                <a:lstStyle/>
                <a:p>
                  <a:endParaRPr lang="zh-CN" altLang="en-US"/>
                </a:p>
              </p:txBody>
            </p:sp>
            <p:sp>
              <p:nvSpPr>
                <p:cNvPr id="53350" name="Line 102"/>
                <p:cNvSpPr>
                  <a:spLocks noChangeShapeType="1"/>
                </p:cNvSpPr>
                <p:nvPr userDrawn="1"/>
              </p:nvSpPr>
              <p:spPr bwMode="hidden">
                <a:xfrm flipH="1" flipV="1">
                  <a:off x="870" y="3854"/>
                  <a:ext cx="223" cy="463"/>
                </a:xfrm>
                <a:prstGeom prst="line">
                  <a:avLst/>
                </a:prstGeom>
                <a:noFill/>
                <a:ln w="19050">
                  <a:solidFill>
                    <a:schemeClr val="accent2"/>
                  </a:solidFill>
                  <a:round/>
                  <a:headEnd/>
                  <a:tailEnd/>
                </a:ln>
                <a:effectLst/>
              </p:spPr>
              <p:txBody>
                <a:bodyPr/>
                <a:lstStyle/>
                <a:p>
                  <a:endParaRPr lang="zh-CN" altLang="en-US"/>
                </a:p>
              </p:txBody>
            </p:sp>
            <p:grpSp>
              <p:nvGrpSpPr>
                <p:cNvPr id="53351" name="Group 103"/>
                <p:cNvGrpSpPr>
                  <a:grpSpLocks/>
                </p:cNvGrpSpPr>
                <p:nvPr userDrawn="1"/>
              </p:nvGrpSpPr>
              <p:grpSpPr bwMode="auto">
                <a:xfrm>
                  <a:off x="2" y="2738"/>
                  <a:ext cx="1317" cy="1582"/>
                  <a:chOff x="2" y="2738"/>
                  <a:chExt cx="1317" cy="1582"/>
                </a:xfrm>
              </p:grpSpPr>
              <p:sp>
                <p:nvSpPr>
                  <p:cNvPr id="53352" name="Line 104"/>
                  <p:cNvSpPr>
                    <a:spLocks noChangeShapeType="1"/>
                  </p:cNvSpPr>
                  <p:nvPr userDrawn="1"/>
                </p:nvSpPr>
                <p:spPr bwMode="hidden">
                  <a:xfrm flipH="1">
                    <a:off x="697" y="3855"/>
                    <a:ext cx="173" cy="187"/>
                  </a:xfrm>
                  <a:prstGeom prst="line">
                    <a:avLst/>
                  </a:prstGeom>
                  <a:noFill/>
                  <a:ln w="19050">
                    <a:solidFill>
                      <a:schemeClr val="accent2"/>
                    </a:solidFill>
                    <a:round/>
                    <a:headEnd/>
                    <a:tailEnd/>
                  </a:ln>
                  <a:effectLst/>
                </p:spPr>
                <p:txBody>
                  <a:bodyPr/>
                  <a:lstStyle/>
                  <a:p>
                    <a:endParaRPr lang="zh-CN" altLang="en-US"/>
                  </a:p>
                </p:txBody>
              </p:sp>
              <p:sp>
                <p:nvSpPr>
                  <p:cNvPr id="53353" name="Freeform 105"/>
                  <p:cNvSpPr>
                    <a:spLocks/>
                  </p:cNvSpPr>
                  <p:nvPr userDrawn="1"/>
                </p:nvSpPr>
                <p:spPr bwMode="hidden">
                  <a:xfrm>
                    <a:off x="2" y="3218"/>
                    <a:ext cx="1006" cy="1102"/>
                  </a:xfrm>
                  <a:custGeom>
                    <a:avLst/>
                    <a:gdLst/>
                    <a:ahLst/>
                    <a:cxnLst>
                      <a:cxn ang="0">
                        <a:pos x="1006" y="1102"/>
                      </a:cxn>
                      <a:cxn ang="0">
                        <a:pos x="696" y="823"/>
                      </a:cxn>
                      <a:cxn ang="0">
                        <a:pos x="333" y="447"/>
                      </a:cxn>
                      <a:cxn ang="0">
                        <a:pos x="51" y="76"/>
                      </a:cxn>
                      <a:cxn ang="0">
                        <a:pos x="0" y="0"/>
                      </a:cxn>
                    </a:cxnLst>
                    <a:rect l="0" t="0" r="r" b="b"/>
                    <a:pathLst>
                      <a:path w="1006" h="1102">
                        <a:moveTo>
                          <a:pt x="1006" y="1102"/>
                        </a:moveTo>
                        <a:lnTo>
                          <a:pt x="696" y="823"/>
                        </a:lnTo>
                        <a:lnTo>
                          <a:pt x="333" y="447"/>
                        </a:lnTo>
                        <a:lnTo>
                          <a:pt x="51" y="76"/>
                        </a:lnTo>
                        <a:lnTo>
                          <a:pt x="0" y="0"/>
                        </a:lnTo>
                      </a:path>
                    </a:pathLst>
                  </a:custGeom>
                  <a:noFill/>
                  <a:ln w="19050" cmpd="sng">
                    <a:solidFill>
                      <a:schemeClr val="accent2"/>
                    </a:solidFill>
                    <a:round/>
                    <a:headEnd type="none" w="med" len="med"/>
                    <a:tailEnd type="none" w="med" len="med"/>
                  </a:ln>
                  <a:effectLst/>
                </p:spPr>
                <p:txBody>
                  <a:bodyPr/>
                  <a:lstStyle/>
                  <a:p>
                    <a:endParaRPr lang="zh-CN" altLang="en-US"/>
                  </a:p>
                </p:txBody>
              </p:sp>
              <p:sp>
                <p:nvSpPr>
                  <p:cNvPr id="53354" name="Line 106"/>
                  <p:cNvSpPr>
                    <a:spLocks noChangeShapeType="1"/>
                  </p:cNvSpPr>
                  <p:nvPr userDrawn="1"/>
                </p:nvSpPr>
                <p:spPr bwMode="hidden">
                  <a:xfrm flipH="1">
                    <a:off x="1242" y="4231"/>
                    <a:ext cx="77" cy="88"/>
                  </a:xfrm>
                  <a:prstGeom prst="line">
                    <a:avLst/>
                  </a:prstGeom>
                  <a:noFill/>
                  <a:ln w="19050">
                    <a:solidFill>
                      <a:schemeClr val="accent2"/>
                    </a:solidFill>
                    <a:round/>
                    <a:headEnd/>
                    <a:tailEnd/>
                  </a:ln>
                  <a:effectLst/>
                </p:spPr>
                <p:txBody>
                  <a:bodyPr/>
                  <a:lstStyle/>
                  <a:p>
                    <a:endParaRPr lang="zh-CN" altLang="en-US"/>
                  </a:p>
                </p:txBody>
              </p:sp>
              <p:sp>
                <p:nvSpPr>
                  <p:cNvPr id="53355" name="Line 107"/>
                  <p:cNvSpPr>
                    <a:spLocks noChangeShapeType="1"/>
                  </p:cNvSpPr>
                  <p:nvPr userDrawn="1"/>
                </p:nvSpPr>
                <p:spPr bwMode="hidden">
                  <a:xfrm flipH="1" flipV="1">
                    <a:off x="340" y="3668"/>
                    <a:ext cx="532" cy="185"/>
                  </a:xfrm>
                  <a:prstGeom prst="line">
                    <a:avLst/>
                  </a:prstGeom>
                  <a:noFill/>
                  <a:ln w="19050">
                    <a:solidFill>
                      <a:schemeClr val="accent2"/>
                    </a:solidFill>
                    <a:round/>
                    <a:headEnd/>
                    <a:tailEnd/>
                  </a:ln>
                  <a:effectLst/>
                </p:spPr>
                <p:txBody>
                  <a:bodyPr/>
                  <a:lstStyle/>
                  <a:p>
                    <a:endParaRPr lang="zh-CN" altLang="en-US"/>
                  </a:p>
                </p:txBody>
              </p:sp>
              <p:sp>
                <p:nvSpPr>
                  <p:cNvPr id="53356" name="Line 108"/>
                  <p:cNvSpPr>
                    <a:spLocks noChangeShapeType="1"/>
                  </p:cNvSpPr>
                  <p:nvPr userDrawn="1"/>
                </p:nvSpPr>
                <p:spPr bwMode="hidden">
                  <a:xfrm flipH="1" flipV="1">
                    <a:off x="237" y="3101"/>
                    <a:ext cx="101" cy="567"/>
                  </a:xfrm>
                  <a:prstGeom prst="line">
                    <a:avLst/>
                  </a:prstGeom>
                  <a:noFill/>
                  <a:ln w="19050">
                    <a:solidFill>
                      <a:schemeClr val="accent2"/>
                    </a:solidFill>
                    <a:round/>
                    <a:headEnd/>
                    <a:tailEnd/>
                  </a:ln>
                  <a:effectLst/>
                </p:spPr>
                <p:txBody>
                  <a:bodyPr/>
                  <a:lstStyle/>
                  <a:p>
                    <a:endParaRPr lang="zh-CN" altLang="en-US"/>
                  </a:p>
                </p:txBody>
              </p:sp>
              <p:sp>
                <p:nvSpPr>
                  <p:cNvPr id="53357" name="Line 109"/>
                  <p:cNvSpPr>
                    <a:spLocks noChangeShapeType="1"/>
                  </p:cNvSpPr>
                  <p:nvPr userDrawn="1"/>
                </p:nvSpPr>
                <p:spPr bwMode="hidden">
                  <a:xfrm flipH="1" flipV="1">
                    <a:off x="2" y="3009"/>
                    <a:ext cx="235" cy="92"/>
                  </a:xfrm>
                  <a:prstGeom prst="line">
                    <a:avLst/>
                  </a:prstGeom>
                  <a:noFill/>
                  <a:ln w="19050">
                    <a:solidFill>
                      <a:schemeClr val="accent2"/>
                    </a:solidFill>
                    <a:round/>
                    <a:headEnd/>
                    <a:tailEnd/>
                  </a:ln>
                  <a:effectLst/>
                </p:spPr>
                <p:txBody>
                  <a:bodyPr/>
                  <a:lstStyle/>
                  <a:p>
                    <a:endParaRPr lang="zh-CN" altLang="en-US"/>
                  </a:p>
                </p:txBody>
              </p:sp>
              <p:sp>
                <p:nvSpPr>
                  <p:cNvPr id="53358" name="Line 110"/>
                  <p:cNvSpPr>
                    <a:spLocks noChangeShapeType="1"/>
                  </p:cNvSpPr>
                  <p:nvPr userDrawn="1"/>
                </p:nvSpPr>
                <p:spPr bwMode="hidden">
                  <a:xfrm flipV="1">
                    <a:off x="54" y="3101"/>
                    <a:ext cx="182" cy="194"/>
                  </a:xfrm>
                  <a:prstGeom prst="line">
                    <a:avLst/>
                  </a:prstGeom>
                  <a:noFill/>
                  <a:ln w="19050">
                    <a:solidFill>
                      <a:schemeClr val="accent2"/>
                    </a:solidFill>
                    <a:round/>
                    <a:headEnd/>
                    <a:tailEnd/>
                  </a:ln>
                  <a:effectLst/>
                </p:spPr>
                <p:txBody>
                  <a:bodyPr/>
                  <a:lstStyle/>
                  <a:p>
                    <a:endParaRPr lang="zh-CN" altLang="en-US"/>
                  </a:p>
                </p:txBody>
              </p:sp>
              <p:sp>
                <p:nvSpPr>
                  <p:cNvPr id="53359" name="Line 111"/>
                  <p:cNvSpPr>
                    <a:spLocks noChangeShapeType="1"/>
                  </p:cNvSpPr>
                  <p:nvPr userDrawn="1"/>
                </p:nvSpPr>
                <p:spPr bwMode="hidden">
                  <a:xfrm flipH="1">
                    <a:off x="336" y="3476"/>
                    <a:ext cx="176" cy="192"/>
                  </a:xfrm>
                  <a:prstGeom prst="line">
                    <a:avLst/>
                  </a:prstGeom>
                  <a:noFill/>
                  <a:ln w="19050">
                    <a:solidFill>
                      <a:schemeClr val="accent2"/>
                    </a:solidFill>
                    <a:round/>
                    <a:headEnd/>
                    <a:tailEnd/>
                  </a:ln>
                  <a:effectLst/>
                </p:spPr>
                <p:txBody>
                  <a:bodyPr/>
                  <a:lstStyle/>
                  <a:p>
                    <a:endParaRPr lang="zh-CN" altLang="en-US"/>
                  </a:p>
                </p:txBody>
              </p:sp>
              <p:sp>
                <p:nvSpPr>
                  <p:cNvPr id="53360" name="Line 112"/>
                  <p:cNvSpPr>
                    <a:spLocks noChangeShapeType="1"/>
                  </p:cNvSpPr>
                  <p:nvPr userDrawn="1"/>
                </p:nvSpPr>
                <p:spPr bwMode="hidden">
                  <a:xfrm flipV="1">
                    <a:off x="3" y="2738"/>
                    <a:ext cx="14" cy="23"/>
                  </a:xfrm>
                  <a:prstGeom prst="line">
                    <a:avLst/>
                  </a:prstGeom>
                  <a:noFill/>
                  <a:ln w="19050">
                    <a:solidFill>
                      <a:schemeClr val="accent2"/>
                    </a:solidFill>
                    <a:round/>
                    <a:headEnd/>
                    <a:tailEnd/>
                  </a:ln>
                  <a:effectLst/>
                </p:spPr>
                <p:txBody>
                  <a:bodyPr/>
                  <a:lstStyle/>
                  <a:p>
                    <a:endParaRPr lang="zh-CN" altLang="en-US"/>
                  </a:p>
                </p:txBody>
              </p:sp>
            </p:grpSp>
          </p:grpSp>
        </p:grpSp>
        <p:grpSp>
          <p:nvGrpSpPr>
            <p:cNvPr id="53361" name="Group 113"/>
            <p:cNvGrpSpPr>
              <a:grpSpLocks/>
            </p:cNvGrpSpPr>
            <p:nvPr userDrawn="1"/>
          </p:nvGrpSpPr>
          <p:grpSpPr bwMode="auto">
            <a:xfrm>
              <a:off x="16" y="1326"/>
              <a:ext cx="3325" cy="2948"/>
              <a:chOff x="16" y="1326"/>
              <a:chExt cx="3325" cy="2948"/>
            </a:xfrm>
          </p:grpSpPr>
          <p:sp>
            <p:nvSpPr>
              <p:cNvPr id="53362" name="Freeform 114"/>
              <p:cNvSpPr>
                <a:spLocks/>
              </p:cNvSpPr>
              <p:nvPr/>
            </p:nvSpPr>
            <p:spPr bwMode="hidden">
              <a:xfrm>
                <a:off x="16" y="2656"/>
                <a:ext cx="1440" cy="1618"/>
              </a:xfrm>
              <a:custGeom>
                <a:avLst/>
                <a:gdLst/>
                <a:ahLst/>
                <a:cxnLst>
                  <a:cxn ang="0">
                    <a:pos x="873" y="1150"/>
                  </a:cxn>
                  <a:cxn ang="0">
                    <a:pos x="741" y="1019"/>
                  </a:cxn>
                  <a:cxn ang="0">
                    <a:pos x="610" y="875"/>
                  </a:cxn>
                  <a:cxn ang="0">
                    <a:pos x="490" y="737"/>
                  </a:cxn>
                  <a:cxn ang="0">
                    <a:pos x="377" y="593"/>
                  </a:cxn>
                  <a:cxn ang="0">
                    <a:pos x="275" y="443"/>
                  </a:cxn>
                  <a:cxn ang="0">
                    <a:pos x="173" y="299"/>
                  </a:cxn>
                  <a:cxn ang="0">
                    <a:pos x="84" y="149"/>
                  </a:cxn>
                  <a:cxn ang="0">
                    <a:pos x="0" y="0"/>
                  </a:cxn>
                  <a:cxn ang="0">
                    <a:pos x="0" y="11"/>
                  </a:cxn>
                  <a:cxn ang="0">
                    <a:pos x="84" y="155"/>
                  </a:cxn>
                  <a:cxn ang="0">
                    <a:pos x="173" y="305"/>
                  </a:cxn>
                  <a:cxn ang="0">
                    <a:pos x="269" y="449"/>
                  </a:cxn>
                  <a:cxn ang="0">
                    <a:pos x="377" y="593"/>
                  </a:cxn>
                  <a:cxn ang="0">
                    <a:pos x="490" y="737"/>
                  </a:cxn>
                  <a:cxn ang="0">
                    <a:pos x="610" y="881"/>
                  </a:cxn>
                  <a:cxn ang="0">
                    <a:pos x="735" y="1019"/>
                  </a:cxn>
                  <a:cxn ang="0">
                    <a:pos x="873" y="1150"/>
                  </a:cxn>
                  <a:cxn ang="0">
                    <a:pos x="1010" y="1276"/>
                  </a:cxn>
                  <a:cxn ang="0">
                    <a:pos x="1148" y="1396"/>
                  </a:cxn>
                  <a:cxn ang="0">
                    <a:pos x="1286" y="1510"/>
                  </a:cxn>
                  <a:cxn ang="0">
                    <a:pos x="1429" y="1618"/>
                  </a:cxn>
                  <a:cxn ang="0">
                    <a:pos x="1435" y="1618"/>
                  </a:cxn>
                  <a:cxn ang="0">
                    <a:pos x="1292" y="1510"/>
                  </a:cxn>
                  <a:cxn ang="0">
                    <a:pos x="1154" y="1396"/>
                  </a:cxn>
                  <a:cxn ang="0">
                    <a:pos x="1010" y="1276"/>
                  </a:cxn>
                  <a:cxn ang="0">
                    <a:pos x="873" y="1150"/>
                  </a:cxn>
                  <a:cxn ang="0">
                    <a:pos x="873" y="1150"/>
                  </a:cxn>
                </a:cxnLst>
                <a:rect l="0" t="0" r="r" b="b"/>
                <a:pathLst>
                  <a:path w="1435" h="1618">
                    <a:moveTo>
                      <a:pt x="873" y="1150"/>
                    </a:moveTo>
                    <a:lnTo>
                      <a:pt x="741" y="1019"/>
                    </a:lnTo>
                    <a:lnTo>
                      <a:pt x="610" y="875"/>
                    </a:lnTo>
                    <a:lnTo>
                      <a:pt x="490" y="737"/>
                    </a:lnTo>
                    <a:lnTo>
                      <a:pt x="377" y="593"/>
                    </a:lnTo>
                    <a:lnTo>
                      <a:pt x="275" y="443"/>
                    </a:lnTo>
                    <a:lnTo>
                      <a:pt x="173" y="299"/>
                    </a:lnTo>
                    <a:lnTo>
                      <a:pt x="84" y="149"/>
                    </a:lnTo>
                    <a:lnTo>
                      <a:pt x="0" y="0"/>
                    </a:lnTo>
                    <a:lnTo>
                      <a:pt x="0" y="11"/>
                    </a:lnTo>
                    <a:lnTo>
                      <a:pt x="84" y="155"/>
                    </a:lnTo>
                    <a:lnTo>
                      <a:pt x="173" y="305"/>
                    </a:lnTo>
                    <a:lnTo>
                      <a:pt x="269" y="449"/>
                    </a:lnTo>
                    <a:lnTo>
                      <a:pt x="377" y="593"/>
                    </a:lnTo>
                    <a:lnTo>
                      <a:pt x="490" y="737"/>
                    </a:lnTo>
                    <a:lnTo>
                      <a:pt x="610" y="881"/>
                    </a:lnTo>
                    <a:lnTo>
                      <a:pt x="735" y="1019"/>
                    </a:lnTo>
                    <a:lnTo>
                      <a:pt x="873" y="1150"/>
                    </a:lnTo>
                    <a:lnTo>
                      <a:pt x="1010" y="1276"/>
                    </a:lnTo>
                    <a:lnTo>
                      <a:pt x="1148" y="1396"/>
                    </a:lnTo>
                    <a:lnTo>
                      <a:pt x="1286" y="1510"/>
                    </a:lnTo>
                    <a:lnTo>
                      <a:pt x="1429" y="1618"/>
                    </a:lnTo>
                    <a:lnTo>
                      <a:pt x="1435" y="1618"/>
                    </a:lnTo>
                    <a:lnTo>
                      <a:pt x="1292" y="1510"/>
                    </a:lnTo>
                    <a:lnTo>
                      <a:pt x="1154" y="1396"/>
                    </a:lnTo>
                    <a:lnTo>
                      <a:pt x="1010" y="1276"/>
                    </a:lnTo>
                    <a:lnTo>
                      <a:pt x="873" y="1150"/>
                    </a:lnTo>
                    <a:lnTo>
                      <a:pt x="873" y="1150"/>
                    </a:lnTo>
                    <a:close/>
                  </a:path>
                </a:pathLst>
              </a:custGeom>
              <a:solidFill>
                <a:schemeClr val="accent2"/>
              </a:solidFill>
              <a:ln w="9525">
                <a:noFill/>
                <a:round/>
                <a:headEnd/>
                <a:tailEnd/>
              </a:ln>
            </p:spPr>
            <p:txBody>
              <a:bodyPr/>
              <a:lstStyle/>
              <a:p>
                <a:endParaRPr lang="zh-CN" altLang="en-US"/>
              </a:p>
            </p:txBody>
          </p:sp>
          <p:sp>
            <p:nvSpPr>
              <p:cNvPr id="53363" name="Freeform 115"/>
              <p:cNvSpPr>
                <a:spLocks/>
              </p:cNvSpPr>
              <p:nvPr/>
            </p:nvSpPr>
            <p:spPr bwMode="hidden">
              <a:xfrm>
                <a:off x="16" y="2260"/>
                <a:ext cx="1673" cy="2014"/>
              </a:xfrm>
              <a:custGeom>
                <a:avLst/>
                <a:gdLst/>
                <a:ahLst/>
                <a:cxnLst>
                  <a:cxn ang="0">
                    <a:pos x="957" y="1463"/>
                  </a:cxn>
                  <a:cxn ang="0">
                    <a:pos x="789" y="1289"/>
                  </a:cxn>
                  <a:cxn ang="0">
                    <a:pos x="634" y="1115"/>
                  </a:cxn>
                  <a:cxn ang="0">
                    <a:pos x="490" y="929"/>
                  </a:cxn>
                  <a:cxn ang="0">
                    <a:pos x="365" y="743"/>
                  </a:cxn>
                  <a:cxn ang="0">
                    <a:pos x="251" y="557"/>
                  </a:cxn>
                  <a:cxn ang="0">
                    <a:pos x="149" y="372"/>
                  </a:cxn>
                  <a:cxn ang="0">
                    <a:pos x="66" y="186"/>
                  </a:cxn>
                  <a:cxn ang="0">
                    <a:pos x="0" y="0"/>
                  </a:cxn>
                  <a:cxn ang="0">
                    <a:pos x="0" y="12"/>
                  </a:cxn>
                  <a:cxn ang="0">
                    <a:pos x="66" y="198"/>
                  </a:cxn>
                  <a:cxn ang="0">
                    <a:pos x="149" y="384"/>
                  </a:cxn>
                  <a:cxn ang="0">
                    <a:pos x="251" y="569"/>
                  </a:cxn>
                  <a:cxn ang="0">
                    <a:pos x="365" y="755"/>
                  </a:cxn>
                  <a:cxn ang="0">
                    <a:pos x="490" y="935"/>
                  </a:cxn>
                  <a:cxn ang="0">
                    <a:pos x="634" y="1115"/>
                  </a:cxn>
                  <a:cxn ang="0">
                    <a:pos x="789" y="1295"/>
                  </a:cxn>
                  <a:cxn ang="0">
                    <a:pos x="957" y="1463"/>
                  </a:cxn>
                  <a:cxn ang="0">
                    <a:pos x="1130" y="1618"/>
                  </a:cxn>
                  <a:cxn ang="0">
                    <a:pos x="1303" y="1762"/>
                  </a:cxn>
                  <a:cxn ang="0">
                    <a:pos x="1483" y="1894"/>
                  </a:cxn>
                  <a:cxn ang="0">
                    <a:pos x="1662" y="2014"/>
                  </a:cxn>
                  <a:cxn ang="0">
                    <a:pos x="1668" y="2014"/>
                  </a:cxn>
                  <a:cxn ang="0">
                    <a:pos x="1483" y="1894"/>
                  </a:cxn>
                  <a:cxn ang="0">
                    <a:pos x="1303" y="1762"/>
                  </a:cxn>
                  <a:cxn ang="0">
                    <a:pos x="1130" y="1618"/>
                  </a:cxn>
                  <a:cxn ang="0">
                    <a:pos x="957" y="1463"/>
                  </a:cxn>
                  <a:cxn ang="0">
                    <a:pos x="957" y="1463"/>
                  </a:cxn>
                </a:cxnLst>
                <a:rect l="0" t="0" r="r" b="b"/>
                <a:pathLst>
                  <a:path w="1668" h="2014">
                    <a:moveTo>
                      <a:pt x="957" y="1463"/>
                    </a:moveTo>
                    <a:lnTo>
                      <a:pt x="789" y="1289"/>
                    </a:lnTo>
                    <a:lnTo>
                      <a:pt x="634" y="1115"/>
                    </a:lnTo>
                    <a:lnTo>
                      <a:pt x="490" y="929"/>
                    </a:lnTo>
                    <a:lnTo>
                      <a:pt x="365" y="743"/>
                    </a:lnTo>
                    <a:lnTo>
                      <a:pt x="251" y="557"/>
                    </a:lnTo>
                    <a:lnTo>
                      <a:pt x="149" y="372"/>
                    </a:lnTo>
                    <a:lnTo>
                      <a:pt x="66" y="186"/>
                    </a:lnTo>
                    <a:lnTo>
                      <a:pt x="0" y="0"/>
                    </a:lnTo>
                    <a:lnTo>
                      <a:pt x="0" y="12"/>
                    </a:lnTo>
                    <a:lnTo>
                      <a:pt x="66" y="198"/>
                    </a:lnTo>
                    <a:lnTo>
                      <a:pt x="149" y="384"/>
                    </a:lnTo>
                    <a:lnTo>
                      <a:pt x="251" y="569"/>
                    </a:lnTo>
                    <a:lnTo>
                      <a:pt x="365" y="755"/>
                    </a:lnTo>
                    <a:lnTo>
                      <a:pt x="490" y="935"/>
                    </a:lnTo>
                    <a:lnTo>
                      <a:pt x="634" y="1115"/>
                    </a:lnTo>
                    <a:lnTo>
                      <a:pt x="789" y="1295"/>
                    </a:lnTo>
                    <a:lnTo>
                      <a:pt x="957" y="1463"/>
                    </a:lnTo>
                    <a:lnTo>
                      <a:pt x="1130" y="1618"/>
                    </a:lnTo>
                    <a:lnTo>
                      <a:pt x="1303" y="1762"/>
                    </a:lnTo>
                    <a:lnTo>
                      <a:pt x="1483" y="1894"/>
                    </a:lnTo>
                    <a:lnTo>
                      <a:pt x="1662" y="2014"/>
                    </a:lnTo>
                    <a:lnTo>
                      <a:pt x="1668" y="2014"/>
                    </a:lnTo>
                    <a:lnTo>
                      <a:pt x="1483" y="1894"/>
                    </a:lnTo>
                    <a:lnTo>
                      <a:pt x="1303" y="1762"/>
                    </a:lnTo>
                    <a:lnTo>
                      <a:pt x="1130" y="1618"/>
                    </a:lnTo>
                    <a:lnTo>
                      <a:pt x="957" y="1463"/>
                    </a:lnTo>
                    <a:lnTo>
                      <a:pt x="957" y="1463"/>
                    </a:lnTo>
                    <a:close/>
                  </a:path>
                </a:pathLst>
              </a:custGeom>
              <a:solidFill>
                <a:schemeClr val="accent2"/>
              </a:solidFill>
              <a:ln w="9525">
                <a:noFill/>
                <a:round/>
                <a:headEnd/>
                <a:tailEnd/>
              </a:ln>
            </p:spPr>
            <p:txBody>
              <a:bodyPr/>
              <a:lstStyle/>
              <a:p>
                <a:endParaRPr lang="zh-CN" altLang="en-US"/>
              </a:p>
            </p:txBody>
          </p:sp>
          <p:sp>
            <p:nvSpPr>
              <p:cNvPr id="53364" name="Rectangle 116"/>
              <p:cNvSpPr>
                <a:spLocks noChangeArrowheads="1"/>
              </p:cNvSpPr>
              <p:nvPr/>
            </p:nvSpPr>
            <p:spPr bwMode="hidden">
              <a:xfrm rot="-2488720">
                <a:off x="1988" y="1919"/>
                <a:ext cx="1353" cy="17"/>
              </a:xfrm>
              <a:prstGeom prst="rect">
                <a:avLst/>
              </a:prstGeom>
              <a:solidFill>
                <a:schemeClr val="accent2"/>
              </a:solidFill>
              <a:ln w="9525">
                <a:noFill/>
                <a:miter lim="800000"/>
                <a:headEnd/>
                <a:tailEnd/>
              </a:ln>
              <a:effectLst/>
            </p:spPr>
            <p:txBody>
              <a:bodyPr wrap="none" anchor="ctr"/>
              <a:lstStyle/>
              <a:p>
                <a:endParaRPr lang="zh-CN" altLang="en-US"/>
              </a:p>
            </p:txBody>
          </p:sp>
          <p:sp>
            <p:nvSpPr>
              <p:cNvPr id="53365" name="Rectangle 117"/>
              <p:cNvSpPr>
                <a:spLocks noChangeArrowheads="1"/>
              </p:cNvSpPr>
              <p:nvPr/>
            </p:nvSpPr>
            <p:spPr bwMode="hidden">
              <a:xfrm rot="-5087790">
                <a:off x="1964" y="2613"/>
                <a:ext cx="2217" cy="17"/>
              </a:xfrm>
              <a:prstGeom prst="rect">
                <a:avLst/>
              </a:prstGeom>
              <a:solidFill>
                <a:schemeClr val="accent2"/>
              </a:solidFill>
              <a:ln w="9525">
                <a:noFill/>
                <a:miter lim="800000"/>
                <a:headEnd/>
                <a:tailEnd/>
              </a:ln>
              <a:effectLst/>
            </p:spPr>
            <p:txBody>
              <a:bodyPr wrap="none" anchor="ctr"/>
              <a:lstStyle/>
              <a:p>
                <a:endParaRPr lang="zh-CN" altLang="en-US"/>
              </a:p>
            </p:txBody>
          </p:sp>
          <p:sp>
            <p:nvSpPr>
              <p:cNvPr id="53366" name="Rectangle 118"/>
              <p:cNvSpPr>
                <a:spLocks noChangeArrowheads="1"/>
              </p:cNvSpPr>
              <p:nvPr/>
            </p:nvSpPr>
            <p:spPr bwMode="hidden">
              <a:xfrm rot="-3417299">
                <a:off x="1019" y="2694"/>
                <a:ext cx="2678" cy="17"/>
              </a:xfrm>
              <a:prstGeom prst="rect">
                <a:avLst/>
              </a:prstGeom>
              <a:solidFill>
                <a:schemeClr val="accent2"/>
              </a:solidFill>
              <a:ln w="9525">
                <a:noFill/>
                <a:miter lim="800000"/>
                <a:headEnd/>
                <a:tailEnd/>
              </a:ln>
              <a:effectLst/>
            </p:spPr>
            <p:txBody>
              <a:bodyPr wrap="none" anchor="ctr"/>
              <a:lstStyle/>
              <a:p>
                <a:endParaRPr lang="zh-CN" altLang="en-US"/>
              </a:p>
            </p:txBody>
          </p:sp>
          <p:sp>
            <p:nvSpPr>
              <p:cNvPr id="53367" name="Rectangle 119"/>
              <p:cNvSpPr>
                <a:spLocks noChangeArrowheads="1"/>
              </p:cNvSpPr>
              <p:nvPr/>
            </p:nvSpPr>
            <p:spPr bwMode="hidden">
              <a:xfrm rot="-835848">
                <a:off x="688" y="1748"/>
                <a:ext cx="2390" cy="17"/>
              </a:xfrm>
              <a:prstGeom prst="rect">
                <a:avLst/>
              </a:prstGeom>
              <a:solidFill>
                <a:schemeClr val="accent2"/>
              </a:solidFill>
              <a:ln w="9525">
                <a:noFill/>
                <a:miter lim="800000"/>
                <a:headEnd/>
                <a:tailEnd/>
              </a:ln>
              <a:effectLst/>
            </p:spPr>
            <p:txBody>
              <a:bodyPr wrap="none" anchor="ctr"/>
              <a:lstStyle/>
              <a:p>
                <a:endParaRPr lang="zh-CN" altLang="en-US"/>
              </a:p>
            </p:txBody>
          </p:sp>
          <p:grpSp>
            <p:nvGrpSpPr>
              <p:cNvPr id="53368" name="Group 120"/>
              <p:cNvGrpSpPr>
                <a:grpSpLocks noChangeAspect="1"/>
              </p:cNvGrpSpPr>
              <p:nvPr/>
            </p:nvGrpSpPr>
            <p:grpSpPr bwMode="auto">
              <a:xfrm>
                <a:off x="3046" y="1326"/>
                <a:ext cx="259" cy="299"/>
                <a:chOff x="3042" y="1265"/>
                <a:chExt cx="367" cy="424"/>
              </a:xfrm>
            </p:grpSpPr>
            <p:sp>
              <p:nvSpPr>
                <p:cNvPr id="53369" name="Oval 121"/>
                <p:cNvSpPr>
                  <a:spLocks noChangeAspect="1" noChangeArrowheads="1"/>
                </p:cNvSpPr>
                <p:nvPr userDrawn="1"/>
              </p:nvSpPr>
              <p:spPr bwMode="hidden">
                <a:xfrm rot="2828979">
                  <a:off x="2982" y="1467"/>
                  <a:ext cx="282" cy="161"/>
                </a:xfrm>
                <a:prstGeom prst="ellipse">
                  <a:avLst/>
                </a:prstGeom>
                <a:gradFill rotWithShape="0">
                  <a:gsLst>
                    <a:gs pos="0">
                      <a:schemeClr val="accent2"/>
                    </a:gs>
                    <a:gs pos="100000">
                      <a:schemeClr val="accent2">
                        <a:gamma/>
                        <a:tint val="84706"/>
                        <a:invGamma/>
                      </a:schemeClr>
                    </a:gs>
                  </a:gsLst>
                  <a:lin ang="5400000" scaled="1"/>
                </a:gradFill>
                <a:ln w="9525">
                  <a:noFill/>
                  <a:round/>
                  <a:headEnd/>
                  <a:tailEnd/>
                </a:ln>
                <a:effectLst/>
              </p:spPr>
              <p:txBody>
                <a:bodyPr wrap="none" anchor="ctr"/>
                <a:lstStyle/>
                <a:p>
                  <a:endParaRPr lang="zh-CN" altLang="en-US"/>
                </a:p>
              </p:txBody>
            </p:sp>
            <p:sp>
              <p:nvSpPr>
                <p:cNvPr id="53370" name="Freeform 122"/>
                <p:cNvSpPr>
                  <a:spLocks noChangeAspect="1"/>
                </p:cNvSpPr>
                <p:nvPr userDrawn="1"/>
              </p:nvSpPr>
              <p:spPr bwMode="hidden">
                <a:xfrm>
                  <a:off x="3070" y="1374"/>
                  <a:ext cx="227" cy="222"/>
                </a:xfrm>
                <a:custGeom>
                  <a:avLst/>
                  <a:gdLst/>
                  <a:ahLst/>
                  <a:cxnLst>
                    <a:cxn ang="0">
                      <a:pos x="227" y="134"/>
                    </a:cxn>
                    <a:cxn ang="0">
                      <a:pos x="203" y="144"/>
                    </a:cxn>
                    <a:cxn ang="0">
                      <a:pos x="179" y="138"/>
                    </a:cxn>
                    <a:cxn ang="0">
                      <a:pos x="149" y="126"/>
                    </a:cxn>
                    <a:cxn ang="0">
                      <a:pos x="126" y="102"/>
                    </a:cxn>
                    <a:cxn ang="0">
                      <a:pos x="102" y="72"/>
                    </a:cxn>
                    <a:cxn ang="0">
                      <a:pos x="84" y="48"/>
                    </a:cxn>
                    <a:cxn ang="0">
                      <a:pos x="78" y="24"/>
                    </a:cxn>
                    <a:cxn ang="0">
                      <a:pos x="84" y="0"/>
                    </a:cxn>
                    <a:cxn ang="0">
                      <a:pos x="84" y="0"/>
                    </a:cxn>
                    <a:cxn ang="0">
                      <a:pos x="78" y="0"/>
                    </a:cxn>
                    <a:cxn ang="0">
                      <a:pos x="18" y="60"/>
                    </a:cxn>
                    <a:cxn ang="0">
                      <a:pos x="0" y="90"/>
                    </a:cxn>
                    <a:cxn ang="0">
                      <a:pos x="0" y="120"/>
                    </a:cxn>
                    <a:cxn ang="0">
                      <a:pos x="12" y="156"/>
                    </a:cxn>
                    <a:cxn ang="0">
                      <a:pos x="36" y="192"/>
                    </a:cxn>
                    <a:cxn ang="0">
                      <a:pos x="66" y="216"/>
                    </a:cxn>
                    <a:cxn ang="0">
                      <a:pos x="96" y="222"/>
                    </a:cxn>
                    <a:cxn ang="0">
                      <a:pos x="126" y="222"/>
                    </a:cxn>
                    <a:cxn ang="0">
                      <a:pos x="155" y="210"/>
                    </a:cxn>
                    <a:cxn ang="0">
                      <a:pos x="227" y="138"/>
                    </a:cxn>
                    <a:cxn ang="0">
                      <a:pos x="227" y="134"/>
                    </a:cxn>
                  </a:cxnLst>
                  <a:rect l="0" t="0" r="r" b="b"/>
                  <a:pathLst>
                    <a:path w="227" h="222">
                      <a:moveTo>
                        <a:pt x="227" y="134"/>
                      </a:moveTo>
                      <a:lnTo>
                        <a:pt x="203" y="144"/>
                      </a:lnTo>
                      <a:lnTo>
                        <a:pt x="179" y="138"/>
                      </a:lnTo>
                      <a:lnTo>
                        <a:pt x="149" y="126"/>
                      </a:lnTo>
                      <a:lnTo>
                        <a:pt x="126" y="102"/>
                      </a:lnTo>
                      <a:lnTo>
                        <a:pt x="102" y="72"/>
                      </a:lnTo>
                      <a:lnTo>
                        <a:pt x="84" y="48"/>
                      </a:lnTo>
                      <a:lnTo>
                        <a:pt x="78" y="24"/>
                      </a:lnTo>
                      <a:lnTo>
                        <a:pt x="84" y="0"/>
                      </a:lnTo>
                      <a:lnTo>
                        <a:pt x="84" y="0"/>
                      </a:lnTo>
                      <a:lnTo>
                        <a:pt x="78" y="0"/>
                      </a:lnTo>
                      <a:lnTo>
                        <a:pt x="18" y="60"/>
                      </a:lnTo>
                      <a:lnTo>
                        <a:pt x="0" y="90"/>
                      </a:lnTo>
                      <a:lnTo>
                        <a:pt x="0" y="120"/>
                      </a:lnTo>
                      <a:lnTo>
                        <a:pt x="12" y="156"/>
                      </a:lnTo>
                      <a:lnTo>
                        <a:pt x="36" y="192"/>
                      </a:lnTo>
                      <a:lnTo>
                        <a:pt x="66" y="216"/>
                      </a:lnTo>
                      <a:lnTo>
                        <a:pt x="96" y="222"/>
                      </a:lnTo>
                      <a:lnTo>
                        <a:pt x="126" y="222"/>
                      </a:lnTo>
                      <a:lnTo>
                        <a:pt x="155" y="210"/>
                      </a:lnTo>
                      <a:lnTo>
                        <a:pt x="227" y="138"/>
                      </a:lnTo>
                      <a:lnTo>
                        <a:pt x="227" y="134"/>
                      </a:lnTo>
                      <a:close/>
                    </a:path>
                  </a:pathLst>
                </a:custGeom>
                <a:gradFill rotWithShape="0">
                  <a:gsLst>
                    <a:gs pos="0">
                      <a:schemeClr val="accent2"/>
                    </a:gs>
                    <a:gs pos="100000">
                      <a:schemeClr val="accent2">
                        <a:gamma/>
                        <a:tint val="84706"/>
                        <a:invGamma/>
                      </a:schemeClr>
                    </a:gs>
                  </a:gsLst>
                  <a:lin ang="5400000" scaled="1"/>
                </a:gradFill>
                <a:ln w="9525">
                  <a:noFill/>
                  <a:round/>
                  <a:headEnd/>
                  <a:tailEnd/>
                </a:ln>
              </p:spPr>
              <p:txBody>
                <a:bodyPr/>
                <a:lstStyle/>
                <a:p>
                  <a:endParaRPr lang="zh-CN" altLang="en-US"/>
                </a:p>
              </p:txBody>
            </p:sp>
            <p:sp>
              <p:nvSpPr>
                <p:cNvPr id="53371" name="Freeform 123"/>
                <p:cNvSpPr>
                  <a:spLocks noChangeAspect="1"/>
                </p:cNvSpPr>
                <p:nvPr userDrawn="1"/>
              </p:nvSpPr>
              <p:spPr bwMode="hidden">
                <a:xfrm>
                  <a:off x="3144" y="1365"/>
                  <a:ext cx="163" cy="155"/>
                </a:xfrm>
                <a:custGeom>
                  <a:avLst/>
                  <a:gdLst/>
                  <a:ahLst/>
                  <a:cxnLst>
                    <a:cxn ang="0">
                      <a:pos x="221" y="216"/>
                    </a:cxn>
                    <a:cxn ang="0">
                      <a:pos x="192" y="234"/>
                    </a:cxn>
                    <a:cxn ang="0">
                      <a:pos x="150" y="234"/>
                    </a:cxn>
                    <a:cxn ang="0">
                      <a:pos x="102" y="210"/>
                    </a:cxn>
                    <a:cxn ang="0">
                      <a:pos x="54" y="174"/>
                    </a:cxn>
                    <a:cxn ang="0">
                      <a:pos x="24" y="132"/>
                    </a:cxn>
                    <a:cxn ang="0">
                      <a:pos x="6" y="84"/>
                    </a:cxn>
                    <a:cxn ang="0">
                      <a:pos x="0" y="42"/>
                    </a:cxn>
                    <a:cxn ang="0">
                      <a:pos x="12" y="12"/>
                    </a:cxn>
                    <a:cxn ang="0">
                      <a:pos x="48" y="0"/>
                    </a:cxn>
                    <a:cxn ang="0">
                      <a:pos x="84" y="0"/>
                    </a:cxn>
                    <a:cxn ang="0">
                      <a:pos x="132" y="18"/>
                    </a:cxn>
                    <a:cxn ang="0">
                      <a:pos x="174" y="54"/>
                    </a:cxn>
                    <a:cxn ang="0">
                      <a:pos x="210" y="102"/>
                    </a:cxn>
                    <a:cxn ang="0">
                      <a:pos x="233" y="144"/>
                    </a:cxn>
                    <a:cxn ang="0">
                      <a:pos x="233" y="186"/>
                    </a:cxn>
                    <a:cxn ang="0">
                      <a:pos x="221" y="216"/>
                    </a:cxn>
                    <a:cxn ang="0">
                      <a:pos x="221" y="216"/>
                    </a:cxn>
                  </a:cxnLst>
                  <a:rect l="0" t="0" r="r" b="b"/>
                  <a:pathLst>
                    <a:path w="233" h="234">
                      <a:moveTo>
                        <a:pt x="221" y="216"/>
                      </a:moveTo>
                      <a:lnTo>
                        <a:pt x="192" y="234"/>
                      </a:lnTo>
                      <a:lnTo>
                        <a:pt x="150" y="234"/>
                      </a:lnTo>
                      <a:lnTo>
                        <a:pt x="102" y="210"/>
                      </a:lnTo>
                      <a:lnTo>
                        <a:pt x="54" y="174"/>
                      </a:lnTo>
                      <a:lnTo>
                        <a:pt x="24" y="132"/>
                      </a:lnTo>
                      <a:lnTo>
                        <a:pt x="6" y="84"/>
                      </a:lnTo>
                      <a:lnTo>
                        <a:pt x="0" y="42"/>
                      </a:lnTo>
                      <a:lnTo>
                        <a:pt x="12" y="12"/>
                      </a:lnTo>
                      <a:lnTo>
                        <a:pt x="48" y="0"/>
                      </a:lnTo>
                      <a:lnTo>
                        <a:pt x="84" y="0"/>
                      </a:lnTo>
                      <a:lnTo>
                        <a:pt x="132" y="18"/>
                      </a:lnTo>
                      <a:lnTo>
                        <a:pt x="174" y="54"/>
                      </a:lnTo>
                      <a:lnTo>
                        <a:pt x="210" y="102"/>
                      </a:lnTo>
                      <a:lnTo>
                        <a:pt x="233" y="144"/>
                      </a:lnTo>
                      <a:lnTo>
                        <a:pt x="233" y="186"/>
                      </a:lnTo>
                      <a:lnTo>
                        <a:pt x="221" y="216"/>
                      </a:lnTo>
                      <a:lnTo>
                        <a:pt x="221" y="216"/>
                      </a:lnTo>
                      <a:close/>
                    </a:path>
                  </a:pathLst>
                </a:custGeom>
                <a:gradFill rotWithShape="0">
                  <a:gsLst>
                    <a:gs pos="0">
                      <a:schemeClr val="accent2"/>
                    </a:gs>
                    <a:gs pos="100000">
                      <a:schemeClr val="accent2">
                        <a:gamma/>
                        <a:tint val="84706"/>
                        <a:invGamma/>
                      </a:schemeClr>
                    </a:gs>
                  </a:gsLst>
                  <a:lin ang="5400000" scaled="1"/>
                </a:gradFill>
                <a:ln w="9525">
                  <a:noFill/>
                  <a:round/>
                  <a:headEnd/>
                  <a:tailEnd/>
                </a:ln>
              </p:spPr>
              <p:txBody>
                <a:bodyPr/>
                <a:lstStyle/>
                <a:p>
                  <a:endParaRPr lang="zh-CN" altLang="en-US"/>
                </a:p>
              </p:txBody>
            </p:sp>
            <p:sp>
              <p:nvSpPr>
                <p:cNvPr id="53372" name="Freeform 124"/>
                <p:cNvSpPr>
                  <a:spLocks noChangeAspect="1"/>
                </p:cNvSpPr>
                <p:nvPr userDrawn="1"/>
              </p:nvSpPr>
              <p:spPr bwMode="hidden">
                <a:xfrm>
                  <a:off x="3202" y="1272"/>
                  <a:ext cx="203" cy="198"/>
                </a:xfrm>
                <a:custGeom>
                  <a:avLst/>
                  <a:gdLst/>
                  <a:ahLst/>
                  <a:cxnLst>
                    <a:cxn ang="0">
                      <a:pos x="179" y="18"/>
                    </a:cxn>
                    <a:cxn ang="0">
                      <a:pos x="197" y="48"/>
                    </a:cxn>
                    <a:cxn ang="0">
                      <a:pos x="203" y="60"/>
                    </a:cxn>
                    <a:cxn ang="0">
                      <a:pos x="197" y="66"/>
                    </a:cxn>
                    <a:cxn ang="0">
                      <a:pos x="65" y="192"/>
                    </a:cxn>
                    <a:cxn ang="0">
                      <a:pos x="59" y="198"/>
                    </a:cxn>
                    <a:cxn ang="0">
                      <a:pos x="47" y="192"/>
                    </a:cxn>
                    <a:cxn ang="0">
                      <a:pos x="17" y="174"/>
                    </a:cxn>
                    <a:cxn ang="0">
                      <a:pos x="0" y="150"/>
                    </a:cxn>
                    <a:cxn ang="0">
                      <a:pos x="0" y="126"/>
                    </a:cxn>
                    <a:cxn ang="0">
                      <a:pos x="131" y="0"/>
                    </a:cxn>
                    <a:cxn ang="0">
                      <a:pos x="155" y="0"/>
                    </a:cxn>
                    <a:cxn ang="0">
                      <a:pos x="179" y="18"/>
                    </a:cxn>
                    <a:cxn ang="0">
                      <a:pos x="179" y="18"/>
                    </a:cxn>
                  </a:cxnLst>
                  <a:rect l="0" t="0" r="r" b="b"/>
                  <a:pathLst>
                    <a:path w="203" h="198">
                      <a:moveTo>
                        <a:pt x="179" y="18"/>
                      </a:moveTo>
                      <a:lnTo>
                        <a:pt x="197" y="48"/>
                      </a:lnTo>
                      <a:lnTo>
                        <a:pt x="203" y="60"/>
                      </a:lnTo>
                      <a:lnTo>
                        <a:pt x="197" y="66"/>
                      </a:lnTo>
                      <a:lnTo>
                        <a:pt x="65" y="192"/>
                      </a:lnTo>
                      <a:lnTo>
                        <a:pt x="59" y="198"/>
                      </a:lnTo>
                      <a:lnTo>
                        <a:pt x="47" y="192"/>
                      </a:lnTo>
                      <a:lnTo>
                        <a:pt x="17" y="174"/>
                      </a:lnTo>
                      <a:lnTo>
                        <a:pt x="0" y="150"/>
                      </a:lnTo>
                      <a:lnTo>
                        <a:pt x="0" y="126"/>
                      </a:lnTo>
                      <a:lnTo>
                        <a:pt x="131" y="0"/>
                      </a:lnTo>
                      <a:lnTo>
                        <a:pt x="155" y="0"/>
                      </a:lnTo>
                      <a:lnTo>
                        <a:pt x="179" y="18"/>
                      </a:lnTo>
                      <a:lnTo>
                        <a:pt x="179" y="18"/>
                      </a:lnTo>
                      <a:close/>
                    </a:path>
                  </a:pathLst>
                </a:custGeom>
                <a:gradFill rotWithShape="0">
                  <a:gsLst>
                    <a:gs pos="0">
                      <a:schemeClr val="accent2"/>
                    </a:gs>
                    <a:gs pos="100000">
                      <a:schemeClr val="accent2">
                        <a:gamma/>
                        <a:tint val="84706"/>
                        <a:invGamma/>
                      </a:schemeClr>
                    </a:gs>
                  </a:gsLst>
                  <a:lin ang="5400000" scaled="1"/>
                </a:gradFill>
                <a:ln w="9525">
                  <a:noFill/>
                  <a:round/>
                  <a:headEnd/>
                  <a:tailEnd/>
                </a:ln>
              </p:spPr>
              <p:txBody>
                <a:bodyPr/>
                <a:lstStyle/>
                <a:p>
                  <a:endParaRPr lang="zh-CN" altLang="en-US"/>
                </a:p>
              </p:txBody>
            </p:sp>
            <p:sp>
              <p:nvSpPr>
                <p:cNvPr id="53373" name="Freeform 125"/>
                <p:cNvSpPr>
                  <a:spLocks noChangeAspect="1"/>
                </p:cNvSpPr>
                <p:nvPr userDrawn="1"/>
              </p:nvSpPr>
              <p:spPr bwMode="hidden">
                <a:xfrm>
                  <a:off x="3330" y="1265"/>
                  <a:ext cx="79" cy="74"/>
                </a:xfrm>
                <a:custGeom>
                  <a:avLst/>
                  <a:gdLst/>
                  <a:ahLst/>
                  <a:cxnLst>
                    <a:cxn ang="0">
                      <a:pos x="221" y="216"/>
                    </a:cxn>
                    <a:cxn ang="0">
                      <a:pos x="192" y="234"/>
                    </a:cxn>
                    <a:cxn ang="0">
                      <a:pos x="150" y="234"/>
                    </a:cxn>
                    <a:cxn ang="0">
                      <a:pos x="102" y="210"/>
                    </a:cxn>
                    <a:cxn ang="0">
                      <a:pos x="54" y="174"/>
                    </a:cxn>
                    <a:cxn ang="0">
                      <a:pos x="24" y="132"/>
                    </a:cxn>
                    <a:cxn ang="0">
                      <a:pos x="6" y="84"/>
                    </a:cxn>
                    <a:cxn ang="0">
                      <a:pos x="0" y="42"/>
                    </a:cxn>
                    <a:cxn ang="0">
                      <a:pos x="12" y="12"/>
                    </a:cxn>
                    <a:cxn ang="0">
                      <a:pos x="48" y="0"/>
                    </a:cxn>
                    <a:cxn ang="0">
                      <a:pos x="84" y="0"/>
                    </a:cxn>
                    <a:cxn ang="0">
                      <a:pos x="132" y="18"/>
                    </a:cxn>
                    <a:cxn ang="0">
                      <a:pos x="174" y="54"/>
                    </a:cxn>
                    <a:cxn ang="0">
                      <a:pos x="210" y="102"/>
                    </a:cxn>
                    <a:cxn ang="0">
                      <a:pos x="233" y="144"/>
                    </a:cxn>
                    <a:cxn ang="0">
                      <a:pos x="233" y="186"/>
                    </a:cxn>
                    <a:cxn ang="0">
                      <a:pos x="221" y="216"/>
                    </a:cxn>
                    <a:cxn ang="0">
                      <a:pos x="221" y="216"/>
                    </a:cxn>
                  </a:cxnLst>
                  <a:rect l="0" t="0" r="r" b="b"/>
                  <a:pathLst>
                    <a:path w="233" h="234">
                      <a:moveTo>
                        <a:pt x="221" y="216"/>
                      </a:moveTo>
                      <a:lnTo>
                        <a:pt x="192" y="234"/>
                      </a:lnTo>
                      <a:lnTo>
                        <a:pt x="150" y="234"/>
                      </a:lnTo>
                      <a:lnTo>
                        <a:pt x="102" y="210"/>
                      </a:lnTo>
                      <a:lnTo>
                        <a:pt x="54" y="174"/>
                      </a:lnTo>
                      <a:lnTo>
                        <a:pt x="24" y="132"/>
                      </a:lnTo>
                      <a:lnTo>
                        <a:pt x="6" y="84"/>
                      </a:lnTo>
                      <a:lnTo>
                        <a:pt x="0" y="42"/>
                      </a:lnTo>
                      <a:lnTo>
                        <a:pt x="12" y="12"/>
                      </a:lnTo>
                      <a:lnTo>
                        <a:pt x="48" y="0"/>
                      </a:lnTo>
                      <a:lnTo>
                        <a:pt x="84" y="0"/>
                      </a:lnTo>
                      <a:lnTo>
                        <a:pt x="132" y="18"/>
                      </a:lnTo>
                      <a:lnTo>
                        <a:pt x="174" y="54"/>
                      </a:lnTo>
                      <a:lnTo>
                        <a:pt x="210" y="102"/>
                      </a:lnTo>
                      <a:lnTo>
                        <a:pt x="233" y="144"/>
                      </a:lnTo>
                      <a:lnTo>
                        <a:pt x="233" y="186"/>
                      </a:lnTo>
                      <a:lnTo>
                        <a:pt x="221" y="216"/>
                      </a:lnTo>
                      <a:lnTo>
                        <a:pt x="221" y="216"/>
                      </a:lnTo>
                      <a:close/>
                    </a:path>
                  </a:pathLst>
                </a:custGeom>
                <a:gradFill rotWithShape="0">
                  <a:gsLst>
                    <a:gs pos="0">
                      <a:schemeClr val="accent2"/>
                    </a:gs>
                    <a:gs pos="100000">
                      <a:schemeClr val="accent2">
                        <a:gamma/>
                        <a:tint val="84706"/>
                        <a:invGamma/>
                      </a:schemeClr>
                    </a:gs>
                  </a:gsLst>
                  <a:lin ang="5400000" scaled="1"/>
                </a:gradFill>
                <a:ln w="9525">
                  <a:noFill/>
                  <a:round/>
                  <a:headEnd/>
                  <a:tailEnd/>
                </a:ln>
              </p:spPr>
              <p:txBody>
                <a:bodyPr/>
                <a:lstStyle/>
                <a:p>
                  <a:endParaRPr lang="zh-CN" altLang="en-US"/>
                </a:p>
              </p:txBody>
            </p:sp>
          </p:grpSp>
        </p:grpSp>
      </p:grpSp>
      <p:sp>
        <p:nvSpPr>
          <p:cNvPr id="53374" name="Rectangle 126"/>
          <p:cNvSpPr>
            <a:spLocks noGrp="1" noChangeArrowheads="1"/>
          </p:cNvSpPr>
          <p:nvPr>
            <p:ph type="dt" sz="half" idx="2"/>
          </p:nvPr>
        </p:nvSpPr>
        <p:spPr bwMode="auto">
          <a:xfrm>
            <a:off x="457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effectLst>
                  <a:outerShdw blurRad="38100" dist="38100" dir="2700000" algn="tl">
                    <a:srgbClr val="000000"/>
                  </a:outerShdw>
                </a:effectLst>
              </a:defRPr>
            </a:lvl1pPr>
          </a:lstStyle>
          <a:p>
            <a:fld id="{54116118-2F74-4204-8FC6-977D8C94DBB3}" type="datetimeFigureOut">
              <a:rPr lang="en-US" altLang="zh-CN"/>
              <a:pPr/>
              <a:t>6/5/2011</a:t>
            </a:fld>
            <a:endParaRPr lang="en-US" altLang="zh-CN"/>
          </a:p>
        </p:txBody>
      </p:sp>
      <p:sp>
        <p:nvSpPr>
          <p:cNvPr id="53375" name="Rectangle 127"/>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a:defRPr sz="1200">
                <a:effectLst>
                  <a:outerShdw blurRad="38100" dist="38100" dir="2700000" algn="tl">
                    <a:srgbClr val="000000"/>
                  </a:outerShdw>
                </a:effectLst>
              </a:defRPr>
            </a:lvl1pPr>
          </a:lstStyle>
          <a:p>
            <a:endParaRPr lang="en-US" altLang="zh-CN"/>
          </a:p>
        </p:txBody>
      </p:sp>
      <p:sp>
        <p:nvSpPr>
          <p:cNvPr id="53376" name="Rectangle 128"/>
          <p:cNvSpPr>
            <a:spLocks noGrp="1" noChangeArrowheads="1"/>
          </p:cNvSpPr>
          <p:nvPr>
            <p:ph type="sldNum" sz="quarter" idx="4"/>
          </p:nvPr>
        </p:nvSpPr>
        <p:spPr bwMode="auto">
          <a:xfrm>
            <a:off x="6553200" y="6243638"/>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effectLst>
                  <a:outerShdw blurRad="38100" dist="38100" dir="2700000" algn="tl">
                    <a:srgbClr val="000000"/>
                  </a:outerShdw>
                </a:effectLst>
              </a:defRPr>
            </a:lvl1pPr>
          </a:lstStyle>
          <a:p>
            <a:fld id="{D5305E53-EFE0-4F8E-A920-934ECDB8FA28}" type="slidenum">
              <a:rPr lang="zh-CN" altLang="en-US"/>
              <a:pPr/>
              <a:t>‹#›</a:t>
            </a:fld>
            <a:endParaRPr lang="en-US" altLang="zh-CN"/>
          </a:p>
        </p:txBody>
      </p:sp>
      <p:sp>
        <p:nvSpPr>
          <p:cNvPr id="53377" name="Rectangle 129"/>
          <p:cNvSpPr>
            <a:spLocks noGrp="1" noChangeArrowheads="1"/>
          </p:cNvSpPr>
          <p:nvPr>
            <p:ph type="body" idx="1"/>
          </p:nvPr>
        </p:nvSpPr>
        <p:spPr bwMode="auto">
          <a:xfrm>
            <a:off x="457200" y="1600200"/>
            <a:ext cx="8229600" cy="4530725"/>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zh-CN" altLang="en-US" smtClean="0"/>
              <a:t>单击此处编辑母版文本样式</a:t>
            </a:r>
          </a:p>
          <a:p>
            <a:pPr lvl="1"/>
            <a:r>
              <a:rPr lang="zh-CN" altLang="en-US" smtClean="0"/>
              <a:t>第二级</a:t>
            </a:r>
          </a:p>
          <a:p>
            <a:pPr lvl="2"/>
            <a:r>
              <a:rPr lang="zh-CN" altLang="en-US" smtClean="0"/>
              <a:t>第三级</a:t>
            </a:r>
          </a:p>
          <a:p>
            <a:pPr lvl="3"/>
            <a:r>
              <a:rPr lang="zh-CN" altLang="en-US" smtClean="0"/>
              <a:t>第四级</a:t>
            </a:r>
          </a:p>
          <a:p>
            <a:pPr lvl="4"/>
            <a:r>
              <a:rPr lang="zh-CN" altLang="en-US" smtClean="0"/>
              <a:t>第五级</a:t>
            </a:r>
          </a:p>
        </p:txBody>
      </p:sp>
      <p:sp>
        <p:nvSpPr>
          <p:cNvPr id="53378" name="Rectangle 130"/>
          <p:cNvSpPr>
            <a:spLocks noGrp="1" noChangeArrowheads="1"/>
          </p:cNvSpPr>
          <p:nvPr>
            <p:ph type="title"/>
          </p:nvPr>
        </p:nvSpPr>
        <p:spPr bwMode="auto">
          <a:xfrm>
            <a:off x="457200" y="277813"/>
            <a:ext cx="8229600" cy="1139825"/>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zh-CN" altLang="en-US" smtClean="0"/>
              <a:t>单击此处编辑母版标题样式</a:t>
            </a:r>
          </a:p>
        </p:txBody>
      </p:sp>
    </p:spTree>
  </p:cSld>
  <p:clrMap bg1="dk2" tx1="lt1" bg2="dk1" tx2="lt2" accent1="accent1" accent2="accent2" accent3="accent3" accent4="accent4" accent5="accent5" accent6="accent6" hlink="hlink" folHlink="folHlink"/>
  <p:sldLayoutIdLst>
    <p:sldLayoutId id="2147483678" r:id="rId1"/>
    <p:sldLayoutId id="2147483679" r:id="rId2"/>
    <p:sldLayoutId id="2147483680" r:id="rId3"/>
    <p:sldLayoutId id="2147483681" r:id="rId4"/>
    <p:sldLayoutId id="2147483682" r:id="rId5"/>
    <p:sldLayoutId id="2147483683" r:id="rId6"/>
    <p:sldLayoutId id="2147483684" r:id="rId7"/>
    <p:sldLayoutId id="2147483685" r:id="rId8"/>
    <p:sldLayoutId id="2147483686" r:id="rId9"/>
    <p:sldLayoutId id="2147483687" r:id="rId10"/>
    <p:sldLayoutId id="2147483688" r:id="rId11"/>
  </p:sldLayoutIdLst>
  <p:transition spd="slow">
    <p:pull dir="ru"/>
  </p:transition>
  <p:timing>
    <p:tnLst>
      <p:par>
        <p:cTn id="1" dur="indefinite" restart="never" nodeType="tmRoot"/>
      </p:par>
    </p:tnLst>
  </p:timing>
  <p:txStyles>
    <p:titleStyle>
      <a:lvl1pPr algn="ctr" rtl="0" fontAlgn="base">
        <a:spcBef>
          <a:spcPct val="0"/>
        </a:spcBef>
        <a:spcAft>
          <a:spcPct val="0"/>
        </a:spcAft>
        <a:defRPr sz="4400">
          <a:solidFill>
            <a:schemeClr val="tx2"/>
          </a:solidFill>
          <a:effectLst>
            <a:outerShdw blurRad="38100" dist="38100" dir="2700000" algn="tl">
              <a:srgbClr val="000000"/>
            </a:outerShdw>
          </a:effectLst>
          <a:latin typeface="+mj-lt"/>
          <a:ea typeface="+mj-ea"/>
          <a:cs typeface="+mj-cs"/>
        </a:defRPr>
      </a:lvl1pPr>
      <a:lvl2pPr algn="ctr" rtl="0" fontAlgn="base">
        <a:spcBef>
          <a:spcPct val="0"/>
        </a:spcBef>
        <a:spcAft>
          <a:spcPct val="0"/>
        </a:spcAft>
        <a:defRPr sz="4400">
          <a:solidFill>
            <a:schemeClr val="tx2"/>
          </a:solidFill>
          <a:effectLst>
            <a:outerShdw blurRad="38100" dist="38100" dir="2700000" algn="tl">
              <a:srgbClr val="000000"/>
            </a:outerShdw>
          </a:effectLst>
          <a:latin typeface="Arial" charset="0"/>
          <a:ea typeface="宋体" charset="-122"/>
        </a:defRPr>
      </a:lvl2pPr>
      <a:lvl3pPr algn="ctr" rtl="0" fontAlgn="base">
        <a:spcBef>
          <a:spcPct val="0"/>
        </a:spcBef>
        <a:spcAft>
          <a:spcPct val="0"/>
        </a:spcAft>
        <a:defRPr sz="4400">
          <a:solidFill>
            <a:schemeClr val="tx2"/>
          </a:solidFill>
          <a:effectLst>
            <a:outerShdw blurRad="38100" dist="38100" dir="2700000" algn="tl">
              <a:srgbClr val="000000"/>
            </a:outerShdw>
          </a:effectLst>
          <a:latin typeface="Arial" charset="0"/>
          <a:ea typeface="宋体" charset="-122"/>
        </a:defRPr>
      </a:lvl3pPr>
      <a:lvl4pPr algn="ctr" rtl="0" fontAlgn="base">
        <a:spcBef>
          <a:spcPct val="0"/>
        </a:spcBef>
        <a:spcAft>
          <a:spcPct val="0"/>
        </a:spcAft>
        <a:defRPr sz="4400">
          <a:solidFill>
            <a:schemeClr val="tx2"/>
          </a:solidFill>
          <a:effectLst>
            <a:outerShdw blurRad="38100" dist="38100" dir="2700000" algn="tl">
              <a:srgbClr val="000000"/>
            </a:outerShdw>
          </a:effectLst>
          <a:latin typeface="Arial" charset="0"/>
          <a:ea typeface="宋体" charset="-122"/>
        </a:defRPr>
      </a:lvl4pPr>
      <a:lvl5pPr algn="ctr" rtl="0" fontAlgn="base">
        <a:spcBef>
          <a:spcPct val="0"/>
        </a:spcBef>
        <a:spcAft>
          <a:spcPct val="0"/>
        </a:spcAft>
        <a:defRPr sz="4400">
          <a:solidFill>
            <a:schemeClr val="tx2"/>
          </a:solidFill>
          <a:effectLst>
            <a:outerShdw blurRad="38100" dist="38100" dir="2700000" algn="tl">
              <a:srgbClr val="000000"/>
            </a:outerShdw>
          </a:effectLst>
          <a:latin typeface="Arial" charset="0"/>
          <a:ea typeface="宋体" charset="-122"/>
        </a:defRPr>
      </a:lvl5pPr>
      <a:lvl6pPr marL="457200" algn="ctr" rtl="0" fontAlgn="base">
        <a:spcBef>
          <a:spcPct val="0"/>
        </a:spcBef>
        <a:spcAft>
          <a:spcPct val="0"/>
        </a:spcAft>
        <a:defRPr sz="4400">
          <a:solidFill>
            <a:schemeClr val="tx2"/>
          </a:solidFill>
          <a:effectLst>
            <a:outerShdw blurRad="38100" dist="38100" dir="2700000" algn="tl">
              <a:srgbClr val="000000"/>
            </a:outerShdw>
          </a:effectLst>
          <a:latin typeface="Arial" charset="0"/>
          <a:ea typeface="宋体" charset="-122"/>
        </a:defRPr>
      </a:lvl6pPr>
      <a:lvl7pPr marL="914400" algn="ctr" rtl="0" fontAlgn="base">
        <a:spcBef>
          <a:spcPct val="0"/>
        </a:spcBef>
        <a:spcAft>
          <a:spcPct val="0"/>
        </a:spcAft>
        <a:defRPr sz="4400">
          <a:solidFill>
            <a:schemeClr val="tx2"/>
          </a:solidFill>
          <a:effectLst>
            <a:outerShdw blurRad="38100" dist="38100" dir="2700000" algn="tl">
              <a:srgbClr val="000000"/>
            </a:outerShdw>
          </a:effectLst>
          <a:latin typeface="Arial" charset="0"/>
          <a:ea typeface="宋体" charset="-122"/>
        </a:defRPr>
      </a:lvl7pPr>
      <a:lvl8pPr marL="1371600" algn="ctr" rtl="0" fontAlgn="base">
        <a:spcBef>
          <a:spcPct val="0"/>
        </a:spcBef>
        <a:spcAft>
          <a:spcPct val="0"/>
        </a:spcAft>
        <a:defRPr sz="4400">
          <a:solidFill>
            <a:schemeClr val="tx2"/>
          </a:solidFill>
          <a:effectLst>
            <a:outerShdw blurRad="38100" dist="38100" dir="2700000" algn="tl">
              <a:srgbClr val="000000"/>
            </a:outerShdw>
          </a:effectLst>
          <a:latin typeface="Arial" charset="0"/>
          <a:ea typeface="宋体" charset="-122"/>
        </a:defRPr>
      </a:lvl8pPr>
      <a:lvl9pPr marL="1828800" algn="ctr" rtl="0" fontAlgn="base">
        <a:spcBef>
          <a:spcPct val="0"/>
        </a:spcBef>
        <a:spcAft>
          <a:spcPct val="0"/>
        </a:spcAft>
        <a:defRPr sz="4400">
          <a:solidFill>
            <a:schemeClr val="tx2"/>
          </a:solidFill>
          <a:effectLst>
            <a:outerShdw blurRad="38100" dist="38100" dir="2700000" algn="tl">
              <a:srgbClr val="000000"/>
            </a:outerShdw>
          </a:effectLst>
          <a:latin typeface="Arial" charset="0"/>
          <a:ea typeface="宋体" charset="-122"/>
        </a:defRPr>
      </a:lvl9pPr>
    </p:titleStyle>
    <p:bodyStyle>
      <a:lvl1pPr marL="342900" indent="-342900" algn="l" rtl="0" fontAlgn="base">
        <a:spcBef>
          <a:spcPct val="20000"/>
        </a:spcBef>
        <a:spcAft>
          <a:spcPct val="0"/>
        </a:spcAft>
        <a:buClr>
          <a:schemeClr val="tx2"/>
        </a:buClr>
        <a:buSzPct val="60000"/>
        <a:buFont typeface="Wingdings" pitchFamily="2" charset="2"/>
        <a:buChar char="u"/>
        <a:defRPr sz="3200">
          <a:solidFill>
            <a:schemeClr val="tx1"/>
          </a:solidFill>
          <a:effectLst>
            <a:outerShdw blurRad="38100" dist="38100" dir="2700000" algn="tl">
              <a:srgbClr val="000000"/>
            </a:outerShdw>
          </a:effectLst>
          <a:latin typeface="+mn-lt"/>
          <a:ea typeface="+mn-ea"/>
          <a:cs typeface="+mn-cs"/>
        </a:defRPr>
      </a:lvl1pPr>
      <a:lvl2pPr marL="742950" indent="-285750" algn="l" rtl="0" fontAlgn="base">
        <a:spcBef>
          <a:spcPct val="20000"/>
        </a:spcBef>
        <a:spcAft>
          <a:spcPct val="0"/>
        </a:spcAft>
        <a:buClr>
          <a:schemeClr val="tx1"/>
        </a:buClr>
        <a:buChar char="•"/>
        <a:defRPr sz="2800">
          <a:solidFill>
            <a:schemeClr val="tx1"/>
          </a:solidFill>
          <a:effectLst>
            <a:outerShdw blurRad="38100" dist="38100" dir="2700000" algn="tl">
              <a:srgbClr val="000000"/>
            </a:outerShdw>
          </a:effectLst>
          <a:latin typeface="+mn-lt"/>
          <a:ea typeface="+mn-ea"/>
        </a:defRPr>
      </a:lvl2pPr>
      <a:lvl3pPr marL="1143000" indent="-228600" algn="l" rtl="0" fontAlgn="base">
        <a:spcBef>
          <a:spcPct val="20000"/>
        </a:spcBef>
        <a:spcAft>
          <a:spcPct val="0"/>
        </a:spcAft>
        <a:buClr>
          <a:schemeClr val="hlink"/>
        </a:buClr>
        <a:buSzPct val="60000"/>
        <a:buFont typeface="Wingdings" pitchFamily="2" charset="2"/>
        <a:buChar char="u"/>
        <a:defRPr sz="2400">
          <a:solidFill>
            <a:schemeClr val="tx1"/>
          </a:solidFill>
          <a:effectLst>
            <a:outerShdw blurRad="38100" dist="38100" dir="2700000" algn="tl">
              <a:srgbClr val="000000"/>
            </a:outerShdw>
          </a:effectLst>
          <a:latin typeface="+mn-lt"/>
          <a:ea typeface="+mn-ea"/>
        </a:defRPr>
      </a:lvl3pPr>
      <a:lvl4pPr marL="1600200" indent="-228600" algn="l" rtl="0" fontAlgn="base">
        <a:spcBef>
          <a:spcPct val="20000"/>
        </a:spcBef>
        <a:spcAft>
          <a:spcPct val="0"/>
        </a:spcAft>
        <a:buClr>
          <a:schemeClr val="tx1"/>
        </a:buClr>
        <a:buChar char="•"/>
        <a:defRPr sz="2000">
          <a:solidFill>
            <a:schemeClr val="tx1"/>
          </a:solidFill>
          <a:effectLst>
            <a:outerShdw blurRad="38100" dist="38100" dir="2700000" algn="tl">
              <a:srgbClr val="000000"/>
            </a:outerShdw>
          </a:effectLst>
          <a:latin typeface="+mn-lt"/>
          <a:ea typeface="+mn-ea"/>
        </a:defRPr>
      </a:lvl4pPr>
      <a:lvl5pPr marL="2057400" indent="-228600" algn="l" rtl="0" fontAlgn="base">
        <a:spcBef>
          <a:spcPct val="20000"/>
        </a:spcBef>
        <a:spcAft>
          <a:spcPct val="0"/>
        </a:spcAft>
        <a:buClr>
          <a:schemeClr val="folHlink"/>
        </a:buClr>
        <a:buSzPct val="60000"/>
        <a:buFont typeface="Wingdings" pitchFamily="2" charset="2"/>
        <a:buChar char="u"/>
        <a:defRPr sz="2000">
          <a:solidFill>
            <a:schemeClr val="tx1"/>
          </a:solidFill>
          <a:effectLst>
            <a:outerShdw blurRad="38100" dist="38100" dir="2700000" algn="tl">
              <a:srgbClr val="000000"/>
            </a:outerShdw>
          </a:effectLst>
          <a:latin typeface="+mn-lt"/>
          <a:ea typeface="+mn-ea"/>
        </a:defRPr>
      </a:lvl5pPr>
      <a:lvl6pPr marL="2514600" indent="-228600" algn="l" rtl="0" fontAlgn="base">
        <a:spcBef>
          <a:spcPct val="20000"/>
        </a:spcBef>
        <a:spcAft>
          <a:spcPct val="0"/>
        </a:spcAft>
        <a:buClr>
          <a:schemeClr val="folHlink"/>
        </a:buClr>
        <a:buSzPct val="60000"/>
        <a:buFont typeface="Wingdings" pitchFamily="2" charset="2"/>
        <a:buChar char="u"/>
        <a:defRPr sz="2000">
          <a:solidFill>
            <a:schemeClr val="tx1"/>
          </a:solidFill>
          <a:effectLst>
            <a:outerShdw blurRad="38100" dist="38100" dir="2700000" algn="tl">
              <a:srgbClr val="000000"/>
            </a:outerShdw>
          </a:effectLst>
          <a:latin typeface="+mn-lt"/>
          <a:ea typeface="+mn-ea"/>
        </a:defRPr>
      </a:lvl6pPr>
      <a:lvl7pPr marL="2971800" indent="-228600" algn="l" rtl="0" fontAlgn="base">
        <a:spcBef>
          <a:spcPct val="20000"/>
        </a:spcBef>
        <a:spcAft>
          <a:spcPct val="0"/>
        </a:spcAft>
        <a:buClr>
          <a:schemeClr val="folHlink"/>
        </a:buClr>
        <a:buSzPct val="60000"/>
        <a:buFont typeface="Wingdings" pitchFamily="2" charset="2"/>
        <a:buChar char="u"/>
        <a:defRPr sz="2000">
          <a:solidFill>
            <a:schemeClr val="tx1"/>
          </a:solidFill>
          <a:effectLst>
            <a:outerShdw blurRad="38100" dist="38100" dir="2700000" algn="tl">
              <a:srgbClr val="000000"/>
            </a:outerShdw>
          </a:effectLst>
          <a:latin typeface="+mn-lt"/>
          <a:ea typeface="+mn-ea"/>
        </a:defRPr>
      </a:lvl7pPr>
      <a:lvl8pPr marL="3429000" indent="-228600" algn="l" rtl="0" fontAlgn="base">
        <a:spcBef>
          <a:spcPct val="20000"/>
        </a:spcBef>
        <a:spcAft>
          <a:spcPct val="0"/>
        </a:spcAft>
        <a:buClr>
          <a:schemeClr val="folHlink"/>
        </a:buClr>
        <a:buSzPct val="60000"/>
        <a:buFont typeface="Wingdings" pitchFamily="2" charset="2"/>
        <a:buChar char="u"/>
        <a:defRPr sz="2000">
          <a:solidFill>
            <a:schemeClr val="tx1"/>
          </a:solidFill>
          <a:effectLst>
            <a:outerShdw blurRad="38100" dist="38100" dir="2700000" algn="tl">
              <a:srgbClr val="000000"/>
            </a:outerShdw>
          </a:effectLst>
          <a:latin typeface="+mn-lt"/>
          <a:ea typeface="+mn-ea"/>
        </a:defRPr>
      </a:lvl8pPr>
      <a:lvl9pPr marL="3886200" indent="-228600" algn="l" rtl="0" fontAlgn="base">
        <a:spcBef>
          <a:spcPct val="20000"/>
        </a:spcBef>
        <a:spcAft>
          <a:spcPct val="0"/>
        </a:spcAft>
        <a:buClr>
          <a:schemeClr val="folHlink"/>
        </a:buClr>
        <a:buSzPct val="60000"/>
        <a:buFont typeface="Wingdings" pitchFamily="2" charset="2"/>
        <a:buChar char="u"/>
        <a:defRPr sz="2000">
          <a:solidFill>
            <a:schemeClr val="tx1"/>
          </a:solidFill>
          <a:effectLst>
            <a:outerShdw blurRad="38100" dist="38100" dir="2700000" algn="tl">
              <a:srgbClr val="000000"/>
            </a:outerShdw>
          </a:effectLst>
          <a:latin typeface="+mn-lt"/>
          <a:ea typeface="+mn-ea"/>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3" name="Title 1"/>
          <p:cNvSpPr>
            <a:spLocks noGrp="1"/>
          </p:cNvSpPr>
          <p:nvPr>
            <p:ph type="ctrTitle" idx="4294967295"/>
          </p:nvPr>
        </p:nvSpPr>
        <p:spPr>
          <a:xfrm>
            <a:off x="762000" y="990600"/>
            <a:ext cx="7772400" cy="1470025"/>
          </a:xfrm>
        </p:spPr>
        <p:txBody>
          <a:bodyPr/>
          <a:lstStyle/>
          <a:p>
            <a:r>
              <a:rPr lang="en-US" altLang="zh-CN" sz="5100"/>
              <a:t>terrorism</a:t>
            </a:r>
          </a:p>
        </p:txBody>
      </p:sp>
      <p:sp>
        <p:nvSpPr>
          <p:cNvPr id="3" name="Subtitle 2"/>
          <p:cNvSpPr>
            <a:spLocks noGrp="1"/>
          </p:cNvSpPr>
          <p:nvPr>
            <p:ph type="subTitle" idx="4294967295"/>
          </p:nvPr>
        </p:nvSpPr>
        <p:spPr>
          <a:xfrm>
            <a:off x="1371600" y="3125788"/>
            <a:ext cx="6400800" cy="1760537"/>
          </a:xfrm>
        </p:spPr>
        <p:txBody>
          <a:bodyPr/>
          <a:lstStyle/>
          <a:p>
            <a:pPr marL="0" indent="0" algn="ctr">
              <a:buFont typeface="Wingdings" pitchFamily="2" charset="2"/>
              <a:buNone/>
            </a:pPr>
            <a:r>
              <a:rPr lang="en-US" altLang="zh-CN"/>
              <a:t>By Annie Feng</a:t>
            </a:r>
          </a:p>
        </p:txBody>
      </p:sp>
    </p:spTree>
  </p:cSld>
  <p:clrMapOvr>
    <a:masterClrMapping/>
  </p:clrMapOvr>
  <p:transition spd="slow">
    <p:pull dir="ru"/>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a:xfrm>
            <a:off x="381000" y="533400"/>
            <a:ext cx="8229600" cy="1139825"/>
          </a:xfrm>
        </p:spPr>
        <p:txBody>
          <a:bodyPr/>
          <a:lstStyle/>
          <a:p>
            <a:r>
              <a:rPr lang="en-US" altLang="zh-CN" sz="3600" b="1"/>
              <a:t>American Contractors Attacked in Al Anbar, Iraq (November 25, 2005)</a:t>
            </a:r>
            <a:br>
              <a:rPr lang="en-US" altLang="zh-CN" sz="3600" b="1"/>
            </a:br>
            <a:endParaRPr lang="zh-CN" altLang="en-US" sz="3600" b="1"/>
          </a:p>
        </p:txBody>
      </p:sp>
      <p:sp>
        <p:nvSpPr>
          <p:cNvPr id="57347" name="Rectangle 3"/>
          <p:cNvSpPr>
            <a:spLocks noGrp="1" noChangeArrowheads="1"/>
          </p:cNvSpPr>
          <p:nvPr>
            <p:ph type="body" idx="1"/>
          </p:nvPr>
        </p:nvSpPr>
        <p:spPr>
          <a:xfrm>
            <a:off x="457200" y="2327275"/>
            <a:ext cx="8229600" cy="4530725"/>
          </a:xfrm>
        </p:spPr>
        <p:txBody>
          <a:bodyPr/>
          <a:lstStyle/>
          <a:p>
            <a:r>
              <a:rPr lang="en-US" altLang="zh-CN"/>
              <a:t>At about 8:30 AM, near Hit, Al Anbar, Iraq, assailants attacked a convoy, killing two contractors (including one US contractor), three security guards, and one civilian, and damaging several vehicles. Ansar al-Sunnah claimed responsibility.</a:t>
            </a:r>
            <a:endParaRPr lang="zh-CN" altLang="en-US"/>
          </a:p>
        </p:txBody>
      </p:sp>
    </p:spTree>
  </p:cSld>
  <p:clrMapOvr>
    <a:masterClrMapping/>
  </p:clrMapOvr>
  <p:transition spd="slow">
    <p:pull dir="ru"/>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Rectangle 2"/>
          <p:cNvSpPr>
            <a:spLocks noGrp="1" noChangeArrowheads="1"/>
          </p:cNvSpPr>
          <p:nvPr>
            <p:ph type="title"/>
          </p:nvPr>
        </p:nvSpPr>
        <p:spPr/>
        <p:txBody>
          <a:bodyPr/>
          <a:lstStyle/>
          <a:p>
            <a:r>
              <a:rPr lang="en-US" altLang="zh-CN" sz="4000"/>
              <a:t>Hostages Kidnapped in Baghdad (November 26, 2005 )</a:t>
            </a:r>
            <a:endParaRPr lang="zh-CN" altLang="en-US" sz="4000"/>
          </a:p>
        </p:txBody>
      </p:sp>
      <p:sp>
        <p:nvSpPr>
          <p:cNvPr id="58371" name="Rectangle 3"/>
          <p:cNvSpPr>
            <a:spLocks noGrp="1" noChangeArrowheads="1"/>
          </p:cNvSpPr>
          <p:nvPr>
            <p:ph type="body" idx="1"/>
          </p:nvPr>
        </p:nvSpPr>
        <p:spPr/>
        <p:txBody>
          <a:bodyPr/>
          <a:lstStyle/>
          <a:p>
            <a:r>
              <a:rPr lang="en-US" altLang="zh-CN"/>
              <a:t>In Baghdad, Iraq, assailants kidnapped four humanitarian aid workers (one US national, one UK national, and two Canadian nationals). On 7 March 2006, a video of the hostages was shown by al-Jazeera TV, dated 28 February 2006, showing only the UK and Canadian hostages.</a:t>
            </a:r>
            <a:endParaRPr lang="zh-CN" altLang="en-US"/>
          </a:p>
        </p:txBody>
      </p:sp>
    </p:spTree>
  </p:cSld>
  <p:clrMapOvr>
    <a:masterClrMapping/>
  </p:clrMapOvr>
  <p:transition spd="slow">
    <p:pull dir="ru"/>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title"/>
          </p:nvPr>
        </p:nvSpPr>
        <p:spPr/>
        <p:txBody>
          <a:bodyPr/>
          <a:lstStyle/>
          <a:p>
            <a:r>
              <a:rPr lang="en-US" altLang="zh-CN" sz="4000" b="1"/>
              <a:t>American National Killed in Baghdad (March 9, 2006)</a:t>
            </a:r>
            <a:br>
              <a:rPr lang="en-US" altLang="zh-CN" sz="4000" b="1"/>
            </a:br>
            <a:endParaRPr lang="zh-CN" altLang="en-US" sz="4000" b="1"/>
          </a:p>
        </p:txBody>
      </p:sp>
      <p:sp>
        <p:nvSpPr>
          <p:cNvPr id="59395" name="Rectangle 3"/>
          <p:cNvSpPr>
            <a:spLocks noGrp="1" noChangeArrowheads="1"/>
          </p:cNvSpPr>
          <p:nvPr>
            <p:ph type="body" idx="1"/>
          </p:nvPr>
        </p:nvSpPr>
        <p:spPr/>
        <p:txBody>
          <a:bodyPr/>
          <a:lstStyle/>
          <a:p>
            <a:r>
              <a:rPr lang="en-US" altLang="zh-CN"/>
              <a:t>In the Mansour district of Baghdad, Iraq, the body of the US national was found shot and killed with his hands tied, and injuries on his back.</a:t>
            </a:r>
            <a:endParaRPr lang="zh-CN" altLang="en-US"/>
          </a:p>
        </p:txBody>
      </p:sp>
    </p:spTree>
  </p:cSld>
  <p:clrMapOvr>
    <a:masterClrMapping/>
  </p:clrMapOvr>
  <p:transition spd="slow">
    <p:pull dir="ru"/>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p:cNvSpPr>
            <a:spLocks noGrp="1" noChangeArrowheads="1"/>
          </p:cNvSpPr>
          <p:nvPr>
            <p:ph type="title"/>
          </p:nvPr>
        </p:nvSpPr>
        <p:spPr/>
        <p:txBody>
          <a:bodyPr/>
          <a:lstStyle/>
          <a:p>
            <a:r>
              <a:rPr lang="en-US" altLang="zh-CN"/>
              <a:t>Munich Olympic of 1972</a:t>
            </a:r>
            <a:endParaRPr lang="zh-CN" altLang="en-US"/>
          </a:p>
        </p:txBody>
      </p:sp>
      <p:sp>
        <p:nvSpPr>
          <p:cNvPr id="22531" name="Rectangle 3"/>
          <p:cNvSpPr>
            <a:spLocks noGrp="1" noChangeArrowheads="1"/>
          </p:cNvSpPr>
          <p:nvPr>
            <p:ph type="body" idx="1"/>
          </p:nvPr>
        </p:nvSpPr>
        <p:spPr/>
        <p:txBody>
          <a:bodyPr/>
          <a:lstStyle/>
          <a:p>
            <a:pPr>
              <a:lnSpc>
                <a:spcPct val="90000"/>
              </a:lnSpc>
            </a:pPr>
            <a:r>
              <a:rPr lang="en-US" altLang="zh-CN" sz="2800"/>
              <a:t>A Palestinian group known as Black September seized Israeli athletes inside the Olympic village. The Israeli government refused the terrorists</a:t>
            </a:r>
            <a:r>
              <a:rPr lang="en-US" altLang="zh-CN" sz="2800">
                <a:latin typeface="Arial"/>
              </a:rPr>
              <a:t>’</a:t>
            </a:r>
            <a:r>
              <a:rPr lang="en-US" altLang="zh-CN" sz="2800"/>
              <a:t> demands. One German policeman and five of eight were killed. The terrorism become more prominent in the world</a:t>
            </a:r>
            <a:r>
              <a:rPr lang="en-US" altLang="zh-CN" sz="2800">
                <a:latin typeface="Arial"/>
              </a:rPr>
              <a:t>’</a:t>
            </a:r>
            <a:r>
              <a:rPr lang="en-US" altLang="zh-CN" sz="2800"/>
              <a:t>s consciousness in no small part because terrorists continued to choose targets for their symbolic value and for max media coverage.</a:t>
            </a:r>
          </a:p>
        </p:txBody>
      </p:sp>
    </p:spTree>
  </p:cSld>
  <p:clrMapOvr>
    <a:masterClrMapping/>
  </p:clrMapOvr>
  <p:transition spd="slow">
    <p:pull dir="ru"/>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8" name="Rectangle 2"/>
          <p:cNvSpPr>
            <a:spLocks noGrp="1" noChangeArrowheads="1"/>
          </p:cNvSpPr>
          <p:nvPr>
            <p:ph type="title"/>
          </p:nvPr>
        </p:nvSpPr>
        <p:spPr/>
        <p:txBody>
          <a:bodyPr/>
          <a:lstStyle/>
          <a:p>
            <a:r>
              <a:rPr lang="en-US" altLang="zh-CN" sz="4000"/>
              <a:t>Ambassador to Afghanistan Assassinated, February 14, 1979 </a:t>
            </a:r>
            <a:endParaRPr lang="zh-CN" altLang="en-US" sz="4000"/>
          </a:p>
        </p:txBody>
      </p:sp>
      <p:sp>
        <p:nvSpPr>
          <p:cNvPr id="55299" name="Rectangle 3"/>
          <p:cNvSpPr>
            <a:spLocks noGrp="1" noChangeArrowheads="1"/>
          </p:cNvSpPr>
          <p:nvPr>
            <p:ph type="body" idx="1"/>
          </p:nvPr>
        </p:nvSpPr>
        <p:spPr/>
        <p:txBody>
          <a:bodyPr/>
          <a:lstStyle/>
          <a:p>
            <a:r>
              <a:rPr lang="en-US" altLang="zh-CN"/>
              <a:t>Four Afghans kidnapped U.S. Ambassador Adolph Dubs in Kabul and demanded the release of various "religious figures." Dubs was killed, along with four alleged terrorists, when Afghan police stormed the hotel room where he was being held.</a:t>
            </a:r>
            <a:endParaRPr lang="zh-CN" altLang="en-US"/>
          </a:p>
        </p:txBody>
      </p:sp>
    </p:spTree>
  </p:cSld>
  <p:clrMapOvr>
    <a:masterClrMapping/>
  </p:clrMapOvr>
  <p:transition spd="slow">
    <p:pull dir="ru"/>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1" name="Title 1"/>
          <p:cNvSpPr>
            <a:spLocks noGrp="1"/>
          </p:cNvSpPr>
          <p:nvPr>
            <p:ph type="title" idx="4294967295"/>
          </p:nvPr>
        </p:nvSpPr>
        <p:spPr/>
        <p:txBody>
          <a:bodyPr/>
          <a:lstStyle/>
          <a:p>
            <a:r>
              <a:rPr lang="en-US" altLang="zh-CN" sz="4000"/>
              <a:t>Bombing of U.S. Embassy in Beirut, April 18, 1983 </a:t>
            </a:r>
          </a:p>
        </p:txBody>
      </p:sp>
      <p:sp>
        <p:nvSpPr>
          <p:cNvPr id="15362" name="Content Placeholder 2"/>
          <p:cNvSpPr>
            <a:spLocks noGrp="1"/>
          </p:cNvSpPr>
          <p:nvPr>
            <p:ph idx="4294967295"/>
          </p:nvPr>
        </p:nvSpPr>
        <p:spPr/>
        <p:txBody>
          <a:bodyPr/>
          <a:lstStyle/>
          <a:p>
            <a:pPr>
              <a:buFont typeface="Wingdings" pitchFamily="2" charset="2"/>
              <a:buNone/>
            </a:pPr>
            <a:r>
              <a:rPr lang="en-US" altLang="zh-CN"/>
              <a:t>Sixty-three people, including the CIA's Middle East director, were killed and 120 were injured in a 400-pound suicide truck-bomb attack on the U.S. Embassy in Beirut, Lebanon. The Islamic Jihad claimed responsibility.</a:t>
            </a:r>
          </a:p>
        </p:txBody>
      </p:sp>
    </p:spTree>
  </p:cSld>
  <p:clrMapOvr>
    <a:masterClrMapping/>
  </p:clrMapOvr>
  <p:transition spd="slow">
    <p:pull dir="ru"/>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p:cNvSpPr>
            <a:spLocks noGrp="1" noChangeArrowheads="1"/>
          </p:cNvSpPr>
          <p:nvPr>
            <p:ph type="title"/>
          </p:nvPr>
        </p:nvSpPr>
        <p:spPr/>
        <p:txBody>
          <a:bodyPr/>
          <a:lstStyle/>
          <a:p>
            <a:r>
              <a:rPr lang="en-US" altLang="zh-CN" sz="4000"/>
              <a:t>Achille Lauro Hijacking, October 7, 1985 </a:t>
            </a:r>
            <a:endParaRPr lang="zh-CN" altLang="en-US" sz="4000"/>
          </a:p>
        </p:txBody>
      </p:sp>
      <p:sp>
        <p:nvSpPr>
          <p:cNvPr id="56323" name="Rectangle 3"/>
          <p:cNvSpPr>
            <a:spLocks noGrp="1" noChangeArrowheads="1"/>
          </p:cNvSpPr>
          <p:nvPr>
            <p:ph type="body" idx="1"/>
          </p:nvPr>
        </p:nvSpPr>
        <p:spPr/>
        <p:txBody>
          <a:bodyPr/>
          <a:lstStyle/>
          <a:p>
            <a:r>
              <a:rPr lang="en-US" altLang="zh-CN"/>
              <a:t>Four Palestinian Liberation Front terrorists seized the Italian cruise liner in the eastern Mediterranean Sea, taking more than 700 hostages. One U.S. passenger was murdered before the Egyptian government offered the terrorists safe haven in return for the hostages' freedom.</a:t>
            </a:r>
            <a:endParaRPr lang="zh-CN" altLang="en-US"/>
          </a:p>
        </p:txBody>
      </p:sp>
    </p:spTree>
  </p:cSld>
  <p:clrMapOvr>
    <a:masterClrMapping/>
  </p:clrMapOvr>
  <p:transition spd="slow">
    <p:pull dir="ru"/>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5" name="Title 1"/>
          <p:cNvSpPr>
            <a:spLocks noGrp="1"/>
          </p:cNvSpPr>
          <p:nvPr>
            <p:ph type="title" idx="4294967295"/>
          </p:nvPr>
        </p:nvSpPr>
        <p:spPr/>
        <p:txBody>
          <a:bodyPr/>
          <a:lstStyle/>
          <a:p>
            <a:r>
              <a:rPr lang="en-US" altLang="zh-CN" sz="4000"/>
              <a:t>Servicemen's Bar Attack, December 26, 1987 </a:t>
            </a:r>
            <a:br>
              <a:rPr lang="en-US" altLang="zh-CN" sz="4000"/>
            </a:br>
            <a:endParaRPr lang="en-US" altLang="zh-CN" sz="4000"/>
          </a:p>
        </p:txBody>
      </p:sp>
      <p:sp>
        <p:nvSpPr>
          <p:cNvPr id="16386" name="Content Placeholder 2"/>
          <p:cNvSpPr>
            <a:spLocks noGrp="1"/>
          </p:cNvSpPr>
          <p:nvPr>
            <p:ph idx="4294967295"/>
          </p:nvPr>
        </p:nvSpPr>
        <p:spPr>
          <a:xfrm>
            <a:off x="381000" y="1447800"/>
            <a:ext cx="8229600" cy="4530725"/>
          </a:xfrm>
        </p:spPr>
        <p:txBody>
          <a:bodyPr/>
          <a:lstStyle/>
          <a:p>
            <a:r>
              <a:rPr lang="en-US" altLang="zh-CN"/>
              <a:t>Catalan separatists bombed a Barcelona bar frequented by U.S. servicemen, resulting in the death of one U.S. citizen.</a:t>
            </a:r>
          </a:p>
        </p:txBody>
      </p:sp>
    </p:spTree>
  </p:cSld>
  <p:clrMapOvr>
    <a:masterClrMapping/>
  </p:clrMapOvr>
  <p:transition spd="slow">
    <p:pull dir="ru"/>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7" name="Title 1"/>
          <p:cNvSpPr>
            <a:spLocks noGrp="1"/>
          </p:cNvSpPr>
          <p:nvPr>
            <p:ph type="title" idx="4294967295"/>
          </p:nvPr>
        </p:nvSpPr>
        <p:spPr/>
        <p:txBody>
          <a:bodyPr/>
          <a:lstStyle/>
          <a:p>
            <a:r>
              <a:rPr lang="en-US" altLang="zh-CN" sz="4000"/>
              <a:t>Pan Am 103 Bombing, December 21, 1988 </a:t>
            </a:r>
          </a:p>
        </p:txBody>
      </p:sp>
      <p:sp>
        <p:nvSpPr>
          <p:cNvPr id="19458" name="Content Placeholder 2"/>
          <p:cNvSpPr>
            <a:spLocks noGrp="1"/>
          </p:cNvSpPr>
          <p:nvPr>
            <p:ph idx="4294967295"/>
          </p:nvPr>
        </p:nvSpPr>
        <p:spPr/>
        <p:txBody>
          <a:bodyPr/>
          <a:lstStyle/>
          <a:p>
            <a:r>
              <a:rPr lang="en-US" altLang="zh-CN"/>
              <a:t>Pan American Airlines Flight 103 was blown up over Lockerbie, Scotland, by a bomb believed to have been placed on the aircraft by Libyan terrorists in Frankfurt, West Germany. All 259 people on board were killed.</a:t>
            </a:r>
          </a:p>
        </p:txBody>
      </p:sp>
    </p:spTree>
  </p:cSld>
  <p:clrMapOvr>
    <a:masterClrMapping/>
  </p:clrMapOvr>
  <p:transition spd="slow">
    <p:pull dir="ru"/>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Title 1"/>
          <p:cNvSpPr>
            <a:spLocks noGrp="1"/>
          </p:cNvSpPr>
          <p:nvPr>
            <p:ph type="title" idx="4294967295"/>
          </p:nvPr>
        </p:nvSpPr>
        <p:spPr/>
        <p:txBody>
          <a:bodyPr/>
          <a:lstStyle/>
          <a:p>
            <a:r>
              <a:rPr lang="en-US" altLang="zh-CN" sz="4000"/>
              <a:t>U.S. Embassy Bombings in East Africa, August 7, 1998 </a:t>
            </a:r>
          </a:p>
        </p:txBody>
      </p:sp>
      <p:sp>
        <p:nvSpPr>
          <p:cNvPr id="20482" name="Content Placeholder 2"/>
          <p:cNvSpPr>
            <a:spLocks noGrp="1"/>
          </p:cNvSpPr>
          <p:nvPr>
            <p:ph idx="4294967295"/>
          </p:nvPr>
        </p:nvSpPr>
        <p:spPr/>
        <p:txBody>
          <a:bodyPr/>
          <a:lstStyle/>
          <a:p>
            <a:pPr lvl="1"/>
            <a:r>
              <a:rPr lang="en-US" altLang="zh-CN"/>
              <a:t>A bomb exploded at the rear entrance of the U.S. Embassy in Nairobi, Kenya, killing 12 U.S. citizens, 32 Foreign Service Nationals (FSNs), and 247 Kenyan citizens. Approximately 5,000 Kenyans, 6 U.S. citizens, and 13 FSNs were injured. </a:t>
            </a:r>
          </a:p>
        </p:txBody>
      </p:sp>
    </p:spTree>
  </p:cSld>
  <p:clrMapOvr>
    <a:masterClrMapping/>
  </p:clrMapOvr>
  <p:transition spd="slow">
    <p:pull dir="ru"/>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Title 1"/>
          <p:cNvSpPr>
            <a:spLocks noGrp="1"/>
          </p:cNvSpPr>
          <p:nvPr>
            <p:ph type="title" idx="4294967295"/>
          </p:nvPr>
        </p:nvSpPr>
        <p:spPr/>
        <p:txBody>
          <a:bodyPr/>
          <a:lstStyle/>
          <a:p>
            <a:r>
              <a:rPr lang="en-US" altLang="zh-CN" sz="4000"/>
              <a:t>Shell Platform Bombing, June 27, 1999 </a:t>
            </a:r>
          </a:p>
        </p:txBody>
      </p:sp>
      <p:sp>
        <p:nvSpPr>
          <p:cNvPr id="21506" name="Content Placeholder 2"/>
          <p:cNvSpPr>
            <a:spLocks noGrp="1"/>
          </p:cNvSpPr>
          <p:nvPr>
            <p:ph idx="4294967295"/>
          </p:nvPr>
        </p:nvSpPr>
        <p:spPr/>
        <p:txBody>
          <a:bodyPr/>
          <a:lstStyle/>
          <a:p>
            <a:r>
              <a:rPr lang="en-US" altLang="zh-CN"/>
              <a:t>In Port Harcourt, Nigeria, armed youths stormed a Shell oil platform, kidnapping one U.S. citizen, one Nigerian national, and one Australian citizen, and causing undetermined damage. A group calling itself "Enough is Enough in the Niger River" claimed responsibility. Further seizures of oil facilities followed.</a:t>
            </a:r>
          </a:p>
        </p:txBody>
      </p:sp>
    </p:spTree>
  </p:cSld>
  <p:clrMapOvr>
    <a:masterClrMapping/>
  </p:clrMapOvr>
  <p:transition spd="slow">
    <p:pull dir="ru"/>
  </p:transition>
</p:sld>
</file>

<file path=ppt/theme/theme1.xml><?xml version="1.0" encoding="utf-8"?>
<a:theme xmlns:a="http://schemas.openxmlformats.org/drawingml/2006/main" name="Satellite Dish">
  <a:themeElements>
    <a:clrScheme name="Satellite Dish 4">
      <a:dk1>
        <a:srgbClr val="666A5C"/>
      </a:dk1>
      <a:lt1>
        <a:srgbClr val="FFFFFF"/>
      </a:lt1>
      <a:dk2>
        <a:srgbClr val="757868"/>
      </a:dk2>
      <a:lt2>
        <a:srgbClr val="C4C3AA"/>
      </a:lt2>
      <a:accent1>
        <a:srgbClr val="9AC2C0"/>
      </a:accent1>
      <a:accent2>
        <a:srgbClr val="4D4F45"/>
      </a:accent2>
      <a:accent3>
        <a:srgbClr val="BDBEB9"/>
      </a:accent3>
      <a:accent4>
        <a:srgbClr val="DADADA"/>
      </a:accent4>
      <a:accent5>
        <a:srgbClr val="CADDDC"/>
      </a:accent5>
      <a:accent6>
        <a:srgbClr val="45473E"/>
      </a:accent6>
      <a:hlink>
        <a:srgbClr val="009999"/>
      </a:hlink>
      <a:folHlink>
        <a:srgbClr val="BFCB4F"/>
      </a:folHlink>
    </a:clrScheme>
    <a:fontScheme name="Satellite Dish">
      <a:majorFont>
        <a:latin typeface="Arial"/>
        <a:ea typeface="宋体"/>
        <a:cs typeface=""/>
      </a:majorFont>
      <a:minorFont>
        <a:latin typeface="Verdana"/>
        <a:ea typeface="宋体"/>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Satellite Dish 1">
        <a:dk1>
          <a:srgbClr val="660000"/>
        </a:dk1>
        <a:lt1>
          <a:srgbClr val="FFFFFF"/>
        </a:lt1>
        <a:dk2>
          <a:srgbClr val="A80000"/>
        </a:dk2>
        <a:lt2>
          <a:srgbClr val="FFFF99"/>
        </a:lt2>
        <a:accent1>
          <a:srgbClr val="FF6600"/>
        </a:accent1>
        <a:accent2>
          <a:srgbClr val="6A0000"/>
        </a:accent2>
        <a:accent3>
          <a:srgbClr val="D1AAAA"/>
        </a:accent3>
        <a:accent4>
          <a:srgbClr val="DADADA"/>
        </a:accent4>
        <a:accent5>
          <a:srgbClr val="FFB8AA"/>
        </a:accent5>
        <a:accent6>
          <a:srgbClr val="5F0000"/>
        </a:accent6>
        <a:hlink>
          <a:srgbClr val="FFCC00"/>
        </a:hlink>
        <a:folHlink>
          <a:srgbClr val="FF9900"/>
        </a:folHlink>
      </a:clrScheme>
      <a:clrMap bg1="dk2" tx1="lt1" bg2="dk1" tx2="lt2" accent1="accent1" accent2="accent2" accent3="accent3" accent4="accent4" accent5="accent5" accent6="accent6" hlink="hlink" folHlink="folHlink"/>
    </a:extraClrScheme>
    <a:extraClrScheme>
      <a:clrScheme name="Satellite Dish 2">
        <a:dk1>
          <a:srgbClr val="6A4700"/>
        </a:dk1>
        <a:lt1>
          <a:srgbClr val="FFFFFF"/>
        </a:lt1>
        <a:dk2>
          <a:srgbClr val="522900"/>
        </a:dk2>
        <a:lt2>
          <a:srgbClr val="FFFF99"/>
        </a:lt2>
        <a:accent1>
          <a:srgbClr val="CC9900"/>
        </a:accent1>
        <a:accent2>
          <a:srgbClr val="9C7300"/>
        </a:accent2>
        <a:accent3>
          <a:srgbClr val="B3ACAA"/>
        </a:accent3>
        <a:accent4>
          <a:srgbClr val="DADADA"/>
        </a:accent4>
        <a:accent5>
          <a:srgbClr val="E2CAAA"/>
        </a:accent5>
        <a:accent6>
          <a:srgbClr val="8D6800"/>
        </a:accent6>
        <a:hlink>
          <a:srgbClr val="FF9900"/>
        </a:hlink>
        <a:folHlink>
          <a:srgbClr val="FFFF66"/>
        </a:folHlink>
      </a:clrScheme>
      <a:clrMap bg1="dk2" tx1="lt1" bg2="dk1" tx2="lt2" accent1="accent1" accent2="accent2" accent3="accent3" accent4="accent4" accent5="accent5" accent6="accent6" hlink="hlink" folHlink="folHlink"/>
    </a:extraClrScheme>
    <a:extraClrScheme>
      <a:clrScheme name="Satellite Dish 3">
        <a:dk1>
          <a:srgbClr val="495630"/>
        </a:dk1>
        <a:lt1>
          <a:srgbClr val="FFFFCC"/>
        </a:lt1>
        <a:dk2>
          <a:srgbClr val="2D361C"/>
        </a:dk2>
        <a:lt2>
          <a:srgbClr val="BAD38D"/>
        </a:lt2>
        <a:accent1>
          <a:srgbClr val="68803E"/>
        </a:accent1>
        <a:accent2>
          <a:srgbClr val="556636"/>
        </a:accent2>
        <a:accent3>
          <a:srgbClr val="ADAEAB"/>
        </a:accent3>
        <a:accent4>
          <a:srgbClr val="DADAAE"/>
        </a:accent4>
        <a:accent5>
          <a:srgbClr val="B9C0AF"/>
        </a:accent5>
        <a:accent6>
          <a:srgbClr val="4C5C30"/>
        </a:accent6>
        <a:hlink>
          <a:srgbClr val="339933"/>
        </a:hlink>
        <a:folHlink>
          <a:srgbClr val="D9D400"/>
        </a:folHlink>
      </a:clrScheme>
      <a:clrMap bg1="dk2" tx1="lt1" bg2="dk1" tx2="lt2" accent1="accent1" accent2="accent2" accent3="accent3" accent4="accent4" accent5="accent5" accent6="accent6" hlink="hlink" folHlink="folHlink"/>
    </a:extraClrScheme>
    <a:extraClrScheme>
      <a:clrScheme name="Satellite Dish 4">
        <a:dk1>
          <a:srgbClr val="666A5C"/>
        </a:dk1>
        <a:lt1>
          <a:srgbClr val="FFFFFF"/>
        </a:lt1>
        <a:dk2>
          <a:srgbClr val="757868"/>
        </a:dk2>
        <a:lt2>
          <a:srgbClr val="C4C3AA"/>
        </a:lt2>
        <a:accent1>
          <a:srgbClr val="9AC2C0"/>
        </a:accent1>
        <a:accent2>
          <a:srgbClr val="4D4F45"/>
        </a:accent2>
        <a:accent3>
          <a:srgbClr val="BDBEB9"/>
        </a:accent3>
        <a:accent4>
          <a:srgbClr val="DADADA"/>
        </a:accent4>
        <a:accent5>
          <a:srgbClr val="CADDDC"/>
        </a:accent5>
        <a:accent6>
          <a:srgbClr val="45473E"/>
        </a:accent6>
        <a:hlink>
          <a:srgbClr val="009999"/>
        </a:hlink>
        <a:folHlink>
          <a:srgbClr val="BFCB4F"/>
        </a:folHlink>
      </a:clrScheme>
      <a:clrMap bg1="dk2" tx1="lt1" bg2="dk1" tx2="lt2" accent1="accent1" accent2="accent2" accent3="accent3" accent4="accent4" accent5="accent5" accent6="accent6" hlink="hlink" folHlink="folHlink"/>
    </a:extraClrScheme>
    <a:extraClrScheme>
      <a:clrScheme name="Satellite Dish 5">
        <a:dk1>
          <a:srgbClr val="006664"/>
        </a:dk1>
        <a:lt1>
          <a:srgbClr val="FFFFFF"/>
        </a:lt1>
        <a:dk2>
          <a:srgbClr val="00908D"/>
        </a:dk2>
        <a:lt2>
          <a:srgbClr val="ADE5CD"/>
        </a:lt2>
        <a:accent1>
          <a:srgbClr val="00CCFF"/>
        </a:accent1>
        <a:accent2>
          <a:srgbClr val="006666"/>
        </a:accent2>
        <a:accent3>
          <a:srgbClr val="AAC6C5"/>
        </a:accent3>
        <a:accent4>
          <a:srgbClr val="DADADA"/>
        </a:accent4>
        <a:accent5>
          <a:srgbClr val="AAE2FF"/>
        </a:accent5>
        <a:accent6>
          <a:srgbClr val="005C5C"/>
        </a:accent6>
        <a:hlink>
          <a:srgbClr val="6DD8DB"/>
        </a:hlink>
        <a:folHlink>
          <a:srgbClr val="C5E2FF"/>
        </a:folHlink>
      </a:clrScheme>
      <a:clrMap bg1="dk2" tx1="lt1" bg2="dk1" tx2="lt2" accent1="accent1" accent2="accent2" accent3="accent3" accent4="accent4" accent5="accent5" accent6="accent6" hlink="hlink" folHlink="folHlink"/>
    </a:extraClrScheme>
    <a:extraClrScheme>
      <a:clrScheme name="Satellite Dish 6">
        <a:dk1>
          <a:srgbClr val="000000"/>
        </a:dk1>
        <a:lt1>
          <a:srgbClr val="DDDCC5"/>
        </a:lt1>
        <a:dk2>
          <a:srgbClr val="000000"/>
        </a:dk2>
        <a:lt2>
          <a:srgbClr val="B9B695"/>
        </a:lt2>
        <a:accent1>
          <a:srgbClr val="EAEBE9"/>
        </a:accent1>
        <a:accent2>
          <a:srgbClr val="BFBFAB"/>
        </a:accent2>
        <a:accent3>
          <a:srgbClr val="EBEBDF"/>
        </a:accent3>
        <a:accent4>
          <a:srgbClr val="000000"/>
        </a:accent4>
        <a:accent5>
          <a:srgbClr val="F3F3F2"/>
        </a:accent5>
        <a:accent6>
          <a:srgbClr val="ADAD9B"/>
        </a:accent6>
        <a:hlink>
          <a:srgbClr val="009900"/>
        </a:hlink>
        <a:folHlink>
          <a:srgbClr val="336600"/>
        </a:folHlink>
      </a:clrScheme>
      <a:clrMap bg1="lt1" tx1="dk1" bg2="lt2" tx2="dk2" accent1="accent1" accent2="accent2" accent3="accent3" accent4="accent4" accent5="accent5" accent6="accent6" hlink="hlink" folHlink="folHlink"/>
    </a:extraClrScheme>
    <a:extraClrScheme>
      <a:clrScheme name="Satellite Dish 7">
        <a:dk1>
          <a:srgbClr val="000000"/>
        </a:dk1>
        <a:lt1>
          <a:srgbClr val="FFFFFF"/>
        </a:lt1>
        <a:dk2>
          <a:srgbClr val="000000"/>
        </a:dk2>
        <a:lt2>
          <a:srgbClr val="B2B2B2"/>
        </a:lt2>
        <a:accent1>
          <a:srgbClr val="336699"/>
        </a:accent1>
        <a:accent2>
          <a:srgbClr val="5F5F5F"/>
        </a:accent2>
        <a:accent3>
          <a:srgbClr val="AAAAAA"/>
        </a:accent3>
        <a:accent4>
          <a:srgbClr val="DADADA"/>
        </a:accent4>
        <a:accent5>
          <a:srgbClr val="ADB8CA"/>
        </a:accent5>
        <a:accent6>
          <a:srgbClr val="555555"/>
        </a:accent6>
        <a:hlink>
          <a:srgbClr val="BBE5FF"/>
        </a:hlink>
        <a:folHlink>
          <a:srgbClr val="B6B3E1"/>
        </a:folHlink>
      </a:clrScheme>
      <a:clrMap bg1="dk2" tx1="lt1" bg2="dk1" tx2="lt2" accent1="accent1" accent2="accent2" accent3="accent3" accent4="accent4" accent5="accent5" accent6="accent6" hlink="hlink" folHlink="folHlink"/>
    </a:extraClrScheme>
    <a:extraClrScheme>
      <a:clrScheme name="Satellite Dish 8">
        <a:dk1>
          <a:srgbClr val="000090"/>
        </a:dk1>
        <a:lt1>
          <a:srgbClr val="EAEAEA"/>
        </a:lt1>
        <a:dk2>
          <a:srgbClr val="3A3AB2"/>
        </a:dk2>
        <a:lt2>
          <a:srgbClr val="CAD4DC"/>
        </a:lt2>
        <a:accent1>
          <a:srgbClr val="3974AF"/>
        </a:accent1>
        <a:accent2>
          <a:srgbClr val="232369"/>
        </a:accent2>
        <a:accent3>
          <a:srgbClr val="AEAED5"/>
        </a:accent3>
        <a:accent4>
          <a:srgbClr val="C8C8C8"/>
        </a:accent4>
        <a:accent5>
          <a:srgbClr val="AEBCD4"/>
        </a:accent5>
        <a:accent6>
          <a:srgbClr val="1F1F5E"/>
        </a:accent6>
        <a:hlink>
          <a:srgbClr val="00CCFF"/>
        </a:hlink>
        <a:folHlink>
          <a:srgbClr val="6699FF"/>
        </a:folHlink>
      </a:clrScheme>
      <a:clrMap bg1="dk2" tx1="lt1" bg2="dk1" tx2="lt2" accent1="accent1" accent2="accent2" accent3="accent3" accent4="accent4" accent5="accent5" accent6="accent6" hlink="hlink" folHlink="folHlink"/>
    </a:extraClrScheme>
    <a:extraClrScheme>
      <a:clrScheme name="Satellite Dish 9">
        <a:dk1>
          <a:srgbClr val="9C9C9C"/>
        </a:dk1>
        <a:lt1>
          <a:srgbClr val="FFFFFF"/>
        </a:lt1>
        <a:dk2>
          <a:srgbClr val="8696CA"/>
        </a:dk2>
        <a:lt2>
          <a:srgbClr val="FFFFFF"/>
        </a:lt2>
        <a:accent1>
          <a:srgbClr val="97D1D5"/>
        </a:accent1>
        <a:accent2>
          <a:srgbClr val="666699"/>
        </a:accent2>
        <a:accent3>
          <a:srgbClr val="C3C9E1"/>
        </a:accent3>
        <a:accent4>
          <a:srgbClr val="DADADA"/>
        </a:accent4>
        <a:accent5>
          <a:srgbClr val="C9E5E7"/>
        </a:accent5>
        <a:accent6>
          <a:srgbClr val="5C5C8A"/>
        </a:accent6>
        <a:hlink>
          <a:srgbClr val="0000FF"/>
        </a:hlink>
        <a:folHlink>
          <a:srgbClr val="0099FF"/>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Satellite Dish</Template>
  <TotalTime>58</TotalTime>
  <Words>492</Words>
  <Application>Microsoft Office PowerPoint</Application>
  <PresentationFormat>On-screen Show (4:3)</PresentationFormat>
  <Paragraphs>24</Paragraphs>
  <Slides>12</Slides>
  <Notes>0</Notes>
  <HiddenSlides>0</HiddenSlides>
  <MMClips>0</MMClips>
  <ScaleCrop>false</ScaleCrop>
  <HeadingPairs>
    <vt:vector size="6" baseType="variant">
      <vt:variant>
        <vt:lpstr>已用的字体</vt:lpstr>
      </vt:variant>
      <vt:variant>
        <vt:i4>5</vt:i4>
      </vt:variant>
      <vt:variant>
        <vt:lpstr>演示文稿设计模板</vt:lpstr>
      </vt:variant>
      <vt:variant>
        <vt:i4>1</vt:i4>
      </vt:variant>
      <vt:variant>
        <vt:lpstr>幻灯片标题</vt:lpstr>
      </vt:variant>
      <vt:variant>
        <vt:i4>12</vt:i4>
      </vt:variant>
    </vt:vector>
  </HeadingPairs>
  <TitlesOfParts>
    <vt:vector size="18" baseType="lpstr">
      <vt:lpstr>Calibri</vt:lpstr>
      <vt:lpstr>宋体</vt:lpstr>
      <vt:lpstr>Arial</vt:lpstr>
      <vt:lpstr>Verdana</vt:lpstr>
      <vt:lpstr>Wingdings</vt:lpstr>
      <vt:lpstr>Satellite Dish</vt:lpstr>
      <vt:lpstr>terrorism</vt:lpstr>
      <vt:lpstr>Munich Olympic of 1972</vt:lpstr>
      <vt:lpstr>Ambassador to Afghanistan Assassinated, February 14, 1979 </vt:lpstr>
      <vt:lpstr>Bombing of U.S. Embassy in Beirut, April 18, 1983 </vt:lpstr>
      <vt:lpstr>Achille Lauro Hijacking, October 7, 1985 </vt:lpstr>
      <vt:lpstr>Servicemen's Bar Attack, December 26, 1987  </vt:lpstr>
      <vt:lpstr>Pan Am 103 Bombing, December 21, 1988 </vt:lpstr>
      <vt:lpstr>U.S. Embassy Bombings in East Africa, August 7, 1998 </vt:lpstr>
      <vt:lpstr>Shell Platform Bombing, June 27, 1999 </vt:lpstr>
      <vt:lpstr>American Contractors Attacked in Al Anbar, Iraq (November 25, 2005) </vt:lpstr>
      <vt:lpstr>Hostages Kidnapped in Baghdad (November 26, 2005 )</vt:lpstr>
      <vt:lpstr>American National Killed in Baghdad (March 9, 2006) </vt:lpstr>
    </vt:vector>
  </TitlesOfParts>
  <Company>Microsoft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terrorism</dc:title>
  <dc:creator>qfeng12</dc:creator>
  <cp:lastModifiedBy>annie</cp:lastModifiedBy>
  <cp:revision>2</cp:revision>
  <dcterms:created xsi:type="dcterms:W3CDTF">2011-06-03T14:33:01Z</dcterms:created>
  <dcterms:modified xsi:type="dcterms:W3CDTF">2011-06-06T02:21:42Z</dcterms:modified>
</cp:coreProperties>
</file>